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5" r:id="rId2"/>
    <p:sldId id="330" r:id="rId3"/>
    <p:sldId id="336" r:id="rId4"/>
    <p:sldId id="365" r:id="rId5"/>
    <p:sldId id="354" r:id="rId6"/>
    <p:sldId id="366" r:id="rId7"/>
    <p:sldId id="359" r:id="rId8"/>
    <p:sldId id="367" r:id="rId9"/>
    <p:sldId id="331" r:id="rId10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68"/>
    <p:restoredTop sz="96284"/>
  </p:normalViewPr>
  <p:slideViewPr>
    <p:cSldViewPr snapToGrid="0" snapToObjects="1">
      <p:cViewPr varScale="1">
        <p:scale>
          <a:sx n="151" d="100"/>
          <a:sy n="151" d="100"/>
        </p:scale>
        <p:origin x="11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Fleming" userId="161791bae1afb603" providerId="LiveId" clId="{CA93249A-EFA3-7D46-9503-D91DEC8E6F48}"/>
    <pc:docChg chg="custSel addSld delSld modSld sldOrd">
      <pc:chgData name="Jim Fleming" userId="161791bae1afb603" providerId="LiveId" clId="{CA93249A-EFA3-7D46-9503-D91DEC8E6F48}" dt="2022-08-20T13:23:53.767" v="341" actId="20577"/>
      <pc:docMkLst>
        <pc:docMk/>
      </pc:docMkLst>
      <pc:sldChg chg="modSp mod">
        <pc:chgData name="Jim Fleming" userId="161791bae1afb603" providerId="LiveId" clId="{CA93249A-EFA3-7D46-9503-D91DEC8E6F48}" dt="2022-08-20T13:23:09.052" v="326" actId="20577"/>
        <pc:sldMkLst>
          <pc:docMk/>
          <pc:sldMk cId="2671222331" sldId="330"/>
        </pc:sldMkLst>
        <pc:spChg chg="mod">
          <ac:chgData name="Jim Fleming" userId="161791bae1afb603" providerId="LiveId" clId="{CA93249A-EFA3-7D46-9503-D91DEC8E6F48}" dt="2022-08-20T13:23:05.149" v="324" actId="20577"/>
          <ac:spMkLst>
            <pc:docMk/>
            <pc:sldMk cId="2671222331" sldId="330"/>
            <ac:spMk id="2" creationId="{56E8B136-55D1-C229-815B-0FAB21102D38}"/>
          </ac:spMkLst>
        </pc:spChg>
        <pc:spChg chg="mod">
          <ac:chgData name="Jim Fleming" userId="161791bae1afb603" providerId="LiveId" clId="{CA93249A-EFA3-7D46-9503-D91DEC8E6F48}" dt="2022-08-20T13:23:09.052" v="326" actId="20577"/>
          <ac:spMkLst>
            <pc:docMk/>
            <pc:sldMk cId="2671222331" sldId="330"/>
            <ac:spMk id="3" creationId="{D7D72439-284A-008E-61E4-489A6FFD0D14}"/>
          </ac:spMkLst>
        </pc:spChg>
      </pc:sldChg>
      <pc:sldChg chg="modSp mod">
        <pc:chgData name="Jim Fleming" userId="161791bae1afb603" providerId="LiveId" clId="{CA93249A-EFA3-7D46-9503-D91DEC8E6F48}" dt="2022-08-20T13:23:53.767" v="341" actId="20577"/>
        <pc:sldMkLst>
          <pc:docMk/>
          <pc:sldMk cId="3964023673" sldId="336"/>
        </pc:sldMkLst>
        <pc:spChg chg="mod">
          <ac:chgData name="Jim Fleming" userId="161791bae1afb603" providerId="LiveId" clId="{CA93249A-EFA3-7D46-9503-D91DEC8E6F48}" dt="2022-08-20T13:23:43.143" v="340" actId="20577"/>
          <ac:spMkLst>
            <pc:docMk/>
            <pc:sldMk cId="3964023673" sldId="336"/>
            <ac:spMk id="2" creationId="{56E8B136-55D1-C229-815B-0FAB21102D38}"/>
          </ac:spMkLst>
        </pc:spChg>
        <pc:spChg chg="mod">
          <ac:chgData name="Jim Fleming" userId="161791bae1afb603" providerId="LiveId" clId="{CA93249A-EFA3-7D46-9503-D91DEC8E6F48}" dt="2022-08-20T13:23:53.767" v="341" actId="20577"/>
          <ac:spMkLst>
            <pc:docMk/>
            <pc:sldMk cId="3964023673" sldId="336"/>
            <ac:spMk id="3" creationId="{D7D72439-284A-008E-61E4-489A6FFD0D14}"/>
          </ac:spMkLst>
        </pc:spChg>
      </pc:sldChg>
      <pc:sldChg chg="del">
        <pc:chgData name="Jim Fleming" userId="161791bae1afb603" providerId="LiveId" clId="{CA93249A-EFA3-7D46-9503-D91DEC8E6F48}" dt="2022-08-13T21:12:48.575" v="321" actId="2696"/>
        <pc:sldMkLst>
          <pc:docMk/>
          <pc:sldMk cId="1973120283" sldId="344"/>
        </pc:sldMkLst>
      </pc:sldChg>
      <pc:sldChg chg="del">
        <pc:chgData name="Jim Fleming" userId="161791bae1afb603" providerId="LiveId" clId="{CA93249A-EFA3-7D46-9503-D91DEC8E6F48}" dt="2022-08-13T21:06:25.825" v="20" actId="2696"/>
        <pc:sldMkLst>
          <pc:docMk/>
          <pc:sldMk cId="2106496173" sldId="345"/>
        </pc:sldMkLst>
      </pc:sldChg>
      <pc:sldChg chg="del">
        <pc:chgData name="Jim Fleming" userId="161791bae1afb603" providerId="LiveId" clId="{CA93249A-EFA3-7D46-9503-D91DEC8E6F48}" dt="2022-08-13T21:08:06.980" v="97" actId="2696"/>
        <pc:sldMkLst>
          <pc:docMk/>
          <pc:sldMk cId="1057515346" sldId="352"/>
        </pc:sldMkLst>
      </pc:sldChg>
      <pc:sldChg chg="modSp mod ord">
        <pc:chgData name="Jim Fleming" userId="161791bae1afb603" providerId="LiveId" clId="{CA93249A-EFA3-7D46-9503-D91DEC8E6F48}" dt="2022-08-13T21:10:05.985" v="196" actId="1076"/>
        <pc:sldMkLst>
          <pc:docMk/>
          <pc:sldMk cId="3980784056" sldId="354"/>
        </pc:sldMkLst>
        <pc:spChg chg="mod">
          <ac:chgData name="Jim Fleming" userId="161791bae1afb603" providerId="LiveId" clId="{CA93249A-EFA3-7D46-9503-D91DEC8E6F48}" dt="2022-08-13T21:10:05.985" v="196" actId="1076"/>
          <ac:spMkLst>
            <pc:docMk/>
            <pc:sldMk cId="3980784056" sldId="354"/>
            <ac:spMk id="6" creationId="{D7C5DCB2-FE9C-D43A-BFA6-2251DABF1E0D}"/>
          </ac:spMkLst>
        </pc:spChg>
        <pc:spChg chg="mod">
          <ac:chgData name="Jim Fleming" userId="161791bae1afb603" providerId="LiveId" clId="{CA93249A-EFA3-7D46-9503-D91DEC8E6F48}" dt="2022-08-13T21:10:00.420" v="195" actId="14100"/>
          <ac:spMkLst>
            <pc:docMk/>
            <pc:sldMk cId="3980784056" sldId="354"/>
            <ac:spMk id="7" creationId="{47373CE5-F17B-81FD-87B5-1339FAEAC35D}"/>
          </ac:spMkLst>
        </pc:spChg>
      </pc:sldChg>
      <pc:sldChg chg="del">
        <pc:chgData name="Jim Fleming" userId="161791bae1afb603" providerId="LiveId" clId="{CA93249A-EFA3-7D46-9503-D91DEC8E6F48}" dt="2022-08-13T21:08:09.134" v="98" actId="2696"/>
        <pc:sldMkLst>
          <pc:docMk/>
          <pc:sldMk cId="2208797292" sldId="355"/>
        </pc:sldMkLst>
      </pc:sldChg>
      <pc:sldChg chg="del">
        <pc:chgData name="Jim Fleming" userId="161791bae1afb603" providerId="LiveId" clId="{CA93249A-EFA3-7D46-9503-D91DEC8E6F48}" dt="2022-08-13T21:09:14.890" v="100" actId="2696"/>
        <pc:sldMkLst>
          <pc:docMk/>
          <pc:sldMk cId="2159946359" sldId="356"/>
        </pc:sldMkLst>
      </pc:sldChg>
      <pc:sldChg chg="del">
        <pc:chgData name="Jim Fleming" userId="161791bae1afb603" providerId="LiveId" clId="{CA93249A-EFA3-7D46-9503-D91DEC8E6F48}" dt="2022-08-13T21:09:12.794" v="99" actId="2696"/>
        <pc:sldMkLst>
          <pc:docMk/>
          <pc:sldMk cId="2946250559" sldId="357"/>
        </pc:sldMkLst>
      </pc:sldChg>
      <pc:sldChg chg="del">
        <pc:chgData name="Jim Fleming" userId="161791bae1afb603" providerId="LiveId" clId="{CA93249A-EFA3-7D46-9503-D91DEC8E6F48}" dt="2022-08-13T21:12:49.137" v="322" actId="2696"/>
        <pc:sldMkLst>
          <pc:docMk/>
          <pc:sldMk cId="816132151" sldId="358"/>
        </pc:sldMkLst>
      </pc:sldChg>
      <pc:sldChg chg="addSp delSp modSp mod">
        <pc:chgData name="Jim Fleming" userId="161791bae1afb603" providerId="LiveId" clId="{CA93249A-EFA3-7D46-9503-D91DEC8E6F48}" dt="2022-08-13T21:12:37.427" v="320" actId="1076"/>
        <pc:sldMkLst>
          <pc:docMk/>
          <pc:sldMk cId="3074875806" sldId="359"/>
        </pc:sldMkLst>
        <pc:spChg chg="mod">
          <ac:chgData name="Jim Fleming" userId="161791bae1afb603" providerId="LiveId" clId="{CA93249A-EFA3-7D46-9503-D91DEC8E6F48}" dt="2022-08-13T21:12:35.377" v="319" actId="1076"/>
          <ac:spMkLst>
            <pc:docMk/>
            <pc:sldMk cId="3074875806" sldId="359"/>
            <ac:spMk id="14" creationId="{5F776F3F-31E1-B7AA-5D11-1AB1A9490BFE}"/>
          </ac:spMkLst>
        </pc:spChg>
        <pc:spChg chg="mod">
          <ac:chgData name="Jim Fleming" userId="161791bae1afb603" providerId="LiveId" clId="{CA93249A-EFA3-7D46-9503-D91DEC8E6F48}" dt="2022-08-13T21:12:37.427" v="320" actId="1076"/>
          <ac:spMkLst>
            <pc:docMk/>
            <pc:sldMk cId="3074875806" sldId="359"/>
            <ac:spMk id="15" creationId="{471D51D5-D023-7649-17ED-5DEAD848493E}"/>
          </ac:spMkLst>
        </pc:spChg>
        <pc:picChg chg="add del mod">
          <ac:chgData name="Jim Fleming" userId="161791bae1afb603" providerId="LiveId" clId="{CA93249A-EFA3-7D46-9503-D91DEC8E6F48}" dt="2022-08-13T21:11:25.536" v="204" actId="478"/>
          <ac:picMkLst>
            <pc:docMk/>
            <pc:sldMk cId="3074875806" sldId="359"/>
            <ac:picMk id="2" creationId="{184B7AAB-4382-4851-003F-8C08E146E269}"/>
          </ac:picMkLst>
        </pc:picChg>
        <pc:picChg chg="del">
          <ac:chgData name="Jim Fleming" userId="161791bae1afb603" providerId="LiveId" clId="{CA93249A-EFA3-7D46-9503-D91DEC8E6F48}" dt="2022-08-13T21:10:56.487" v="201" actId="478"/>
          <ac:picMkLst>
            <pc:docMk/>
            <pc:sldMk cId="3074875806" sldId="359"/>
            <ac:picMk id="1026" creationId="{39004B74-8A6C-1263-0BE7-4F14F626B1D8}"/>
          </ac:picMkLst>
        </pc:picChg>
        <pc:picChg chg="add mod">
          <ac:chgData name="Jim Fleming" userId="161791bae1afb603" providerId="LiveId" clId="{CA93249A-EFA3-7D46-9503-D91DEC8E6F48}" dt="2022-08-13T21:11:30.647" v="207" actId="1076"/>
          <ac:picMkLst>
            <pc:docMk/>
            <pc:sldMk cId="3074875806" sldId="359"/>
            <ac:picMk id="1028" creationId="{36C95E10-E535-F743-9782-82679BEA13FD}"/>
          </ac:picMkLst>
        </pc:picChg>
      </pc:sldChg>
      <pc:sldChg chg="del">
        <pc:chgData name="Jim Fleming" userId="161791bae1afb603" providerId="LiveId" clId="{CA93249A-EFA3-7D46-9503-D91DEC8E6F48}" dt="2022-08-13T21:06:08.731" v="14" actId="2696"/>
        <pc:sldMkLst>
          <pc:docMk/>
          <pc:sldMk cId="2140983759" sldId="360"/>
        </pc:sldMkLst>
      </pc:sldChg>
      <pc:sldChg chg="del">
        <pc:chgData name="Jim Fleming" userId="161791bae1afb603" providerId="LiveId" clId="{CA93249A-EFA3-7D46-9503-D91DEC8E6F48}" dt="2022-08-13T21:06:24.068" v="19" actId="2696"/>
        <pc:sldMkLst>
          <pc:docMk/>
          <pc:sldMk cId="3072840993" sldId="361"/>
        </pc:sldMkLst>
      </pc:sldChg>
      <pc:sldChg chg="del">
        <pc:chgData name="Jim Fleming" userId="161791bae1afb603" providerId="LiveId" clId="{CA93249A-EFA3-7D46-9503-D91DEC8E6F48}" dt="2022-08-13T21:06:22.616" v="18" actId="2696"/>
        <pc:sldMkLst>
          <pc:docMk/>
          <pc:sldMk cId="2409255462" sldId="362"/>
        </pc:sldMkLst>
      </pc:sldChg>
      <pc:sldChg chg="del">
        <pc:chgData name="Jim Fleming" userId="161791bae1afb603" providerId="LiveId" clId="{CA93249A-EFA3-7D46-9503-D91DEC8E6F48}" dt="2022-08-13T21:06:15.400" v="16" actId="2696"/>
        <pc:sldMkLst>
          <pc:docMk/>
          <pc:sldMk cId="960993015" sldId="363"/>
        </pc:sldMkLst>
      </pc:sldChg>
      <pc:sldChg chg="del">
        <pc:chgData name="Jim Fleming" userId="161791bae1afb603" providerId="LiveId" clId="{CA93249A-EFA3-7D46-9503-D91DEC8E6F48}" dt="2022-08-13T21:06:27.329" v="21" actId="2696"/>
        <pc:sldMkLst>
          <pc:docMk/>
          <pc:sldMk cId="2045590122" sldId="364"/>
        </pc:sldMkLst>
      </pc:sldChg>
      <pc:sldChg chg="modSp add mod ord">
        <pc:chgData name="Jim Fleming" userId="161791bae1afb603" providerId="LiveId" clId="{CA93249A-EFA3-7D46-9503-D91DEC8E6F48}" dt="2022-08-20T13:23:18.944" v="330" actId="20577"/>
        <pc:sldMkLst>
          <pc:docMk/>
          <pc:sldMk cId="761307591" sldId="365"/>
        </pc:sldMkLst>
        <pc:spChg chg="mod">
          <ac:chgData name="Jim Fleming" userId="161791bae1afb603" providerId="LiveId" clId="{CA93249A-EFA3-7D46-9503-D91DEC8E6F48}" dt="2022-08-20T13:23:15.477" v="328" actId="20577"/>
          <ac:spMkLst>
            <pc:docMk/>
            <pc:sldMk cId="761307591" sldId="365"/>
            <ac:spMk id="2" creationId="{56E8B136-55D1-C229-815B-0FAB21102D38}"/>
          </ac:spMkLst>
        </pc:spChg>
        <pc:spChg chg="mod">
          <ac:chgData name="Jim Fleming" userId="161791bae1afb603" providerId="LiveId" clId="{CA93249A-EFA3-7D46-9503-D91DEC8E6F48}" dt="2022-08-20T13:23:18.944" v="330" actId="20577"/>
          <ac:spMkLst>
            <pc:docMk/>
            <pc:sldMk cId="761307591" sldId="365"/>
            <ac:spMk id="3" creationId="{D7D72439-284A-008E-61E4-489A6FFD0D14}"/>
          </ac:spMkLst>
        </pc:spChg>
      </pc:sldChg>
      <pc:sldChg chg="modSp add mod ord">
        <pc:chgData name="Jim Fleming" userId="161791bae1afb603" providerId="LiveId" clId="{CA93249A-EFA3-7D46-9503-D91DEC8E6F48}" dt="2022-08-20T13:23:27.684" v="334" actId="20577"/>
        <pc:sldMkLst>
          <pc:docMk/>
          <pc:sldMk cId="1796127878" sldId="366"/>
        </pc:sldMkLst>
        <pc:spChg chg="mod">
          <ac:chgData name="Jim Fleming" userId="161791bae1afb603" providerId="LiveId" clId="{CA93249A-EFA3-7D46-9503-D91DEC8E6F48}" dt="2022-08-20T13:23:23.190" v="332" actId="20577"/>
          <ac:spMkLst>
            <pc:docMk/>
            <pc:sldMk cId="1796127878" sldId="366"/>
            <ac:spMk id="2" creationId="{56E8B136-55D1-C229-815B-0FAB21102D38}"/>
          </ac:spMkLst>
        </pc:spChg>
        <pc:spChg chg="mod">
          <ac:chgData name="Jim Fleming" userId="161791bae1afb603" providerId="LiveId" clId="{CA93249A-EFA3-7D46-9503-D91DEC8E6F48}" dt="2022-08-20T13:23:27.684" v="334" actId="20577"/>
          <ac:spMkLst>
            <pc:docMk/>
            <pc:sldMk cId="1796127878" sldId="366"/>
            <ac:spMk id="3" creationId="{D7D72439-284A-008E-61E4-489A6FFD0D14}"/>
          </ac:spMkLst>
        </pc:spChg>
      </pc:sldChg>
      <pc:sldChg chg="modSp add mod ord">
        <pc:chgData name="Jim Fleming" userId="161791bae1afb603" providerId="LiveId" clId="{CA93249A-EFA3-7D46-9503-D91DEC8E6F48}" dt="2022-08-20T13:23:35.519" v="338" actId="20577"/>
        <pc:sldMkLst>
          <pc:docMk/>
          <pc:sldMk cId="2246458585" sldId="367"/>
        </pc:sldMkLst>
        <pc:spChg chg="mod">
          <ac:chgData name="Jim Fleming" userId="161791bae1afb603" providerId="LiveId" clId="{CA93249A-EFA3-7D46-9503-D91DEC8E6F48}" dt="2022-08-20T13:23:32.013" v="336" actId="20577"/>
          <ac:spMkLst>
            <pc:docMk/>
            <pc:sldMk cId="2246458585" sldId="367"/>
            <ac:spMk id="2" creationId="{56E8B136-55D1-C229-815B-0FAB21102D38}"/>
          </ac:spMkLst>
        </pc:spChg>
        <pc:spChg chg="mod">
          <ac:chgData name="Jim Fleming" userId="161791bae1afb603" providerId="LiveId" clId="{CA93249A-EFA3-7D46-9503-D91DEC8E6F48}" dt="2022-08-20T13:23:35.519" v="338" actId="20577"/>
          <ac:spMkLst>
            <pc:docMk/>
            <pc:sldMk cId="2246458585" sldId="367"/>
            <ac:spMk id="3" creationId="{D7D72439-284A-008E-61E4-489A6FFD0D14}"/>
          </ac:spMkLst>
        </pc:spChg>
      </pc:sldChg>
    </pc:docChg>
  </pc:docChgLst>
  <pc:docChgLst>
    <pc:chgData name="Jim Fleming" userId="161791bae1afb603" providerId="LiveId" clId="{BADD076F-D83B-B643-A822-6C16ECC4FB15}"/>
    <pc:docChg chg="undo custSel delSld modSld">
      <pc:chgData name="Jim Fleming" userId="161791bae1afb603" providerId="LiveId" clId="{BADD076F-D83B-B643-A822-6C16ECC4FB15}" dt="2022-07-17T18:44:14.447" v="374" actId="20577"/>
      <pc:docMkLst>
        <pc:docMk/>
      </pc:docMkLst>
      <pc:sldChg chg="modSp mod">
        <pc:chgData name="Jim Fleming" userId="161791bae1afb603" providerId="LiveId" clId="{BADD076F-D83B-B643-A822-6C16ECC4FB15}" dt="2022-07-17T18:44:14.447" v="374" actId="20577"/>
        <pc:sldMkLst>
          <pc:docMk/>
          <pc:sldMk cId="1195680594" sldId="257"/>
        </pc:sldMkLst>
        <pc:spChg chg="mod">
          <ac:chgData name="Jim Fleming" userId="161791bae1afb603" providerId="LiveId" clId="{BADD076F-D83B-B643-A822-6C16ECC4FB15}" dt="2022-07-17T18:44:12.470" v="373" actId="139"/>
          <ac:spMkLst>
            <pc:docMk/>
            <pc:sldMk cId="1195680594" sldId="257"/>
            <ac:spMk id="2" creationId="{31839C84-6451-5BC6-C865-DD9DF198695D}"/>
          </ac:spMkLst>
        </pc:spChg>
        <pc:spChg chg="mod">
          <ac:chgData name="Jim Fleming" userId="161791bae1afb603" providerId="LiveId" clId="{BADD076F-D83B-B643-A822-6C16ECC4FB15}" dt="2022-07-17T18:44:14.447" v="374" actId="20577"/>
          <ac:spMkLst>
            <pc:docMk/>
            <pc:sldMk cId="1195680594" sldId="257"/>
            <ac:spMk id="3" creationId="{10DCE511-3773-B21E-D9E1-B6C5E2CB35C3}"/>
          </ac:spMkLst>
        </pc:spChg>
      </pc:sldChg>
      <pc:sldChg chg="addSp modSp mod">
        <pc:chgData name="Jim Fleming" userId="161791bae1afb603" providerId="LiveId" clId="{BADD076F-D83B-B643-A822-6C16ECC4FB15}" dt="2022-07-17T18:43:32.021" v="332" actId="20577"/>
        <pc:sldMkLst>
          <pc:docMk/>
          <pc:sldMk cId="2671222331" sldId="330"/>
        </pc:sldMkLst>
        <pc:spChg chg="mod">
          <ac:chgData name="Jim Fleming" userId="161791bae1afb603" providerId="LiveId" clId="{BADD076F-D83B-B643-A822-6C16ECC4FB15}" dt="2022-07-17T18:43:32.021" v="332" actId="20577"/>
          <ac:spMkLst>
            <pc:docMk/>
            <pc:sldMk cId="2671222331" sldId="330"/>
            <ac:spMk id="2" creationId="{56E8B136-55D1-C229-815B-0FAB21102D38}"/>
          </ac:spMkLst>
        </pc:spChg>
        <pc:spChg chg="mod">
          <ac:chgData name="Jim Fleming" userId="161791bae1afb603" providerId="LiveId" clId="{BADD076F-D83B-B643-A822-6C16ECC4FB15}" dt="2022-07-17T18:42:49.349" v="314" actId="20577"/>
          <ac:spMkLst>
            <pc:docMk/>
            <pc:sldMk cId="2671222331" sldId="330"/>
            <ac:spMk id="3" creationId="{D7D72439-284A-008E-61E4-489A6FFD0D14}"/>
          </ac:spMkLst>
        </pc:spChg>
        <pc:spChg chg="add mod">
          <ac:chgData name="Jim Fleming" userId="161791bae1afb603" providerId="LiveId" clId="{BADD076F-D83B-B643-A822-6C16ECC4FB15}" dt="2022-07-17T18:43:02.108" v="317" actId="1076"/>
          <ac:spMkLst>
            <pc:docMk/>
            <pc:sldMk cId="2671222331" sldId="330"/>
            <ac:spMk id="4" creationId="{40E540DA-794C-C0CA-9E1F-E748624D330E}"/>
          </ac:spMkLst>
        </pc:spChg>
        <pc:cxnChg chg="add mod">
          <ac:chgData name="Jim Fleming" userId="161791bae1afb603" providerId="LiveId" clId="{BADD076F-D83B-B643-A822-6C16ECC4FB15}" dt="2022-07-17T18:42:07.572" v="267" actId="14100"/>
          <ac:cxnSpMkLst>
            <pc:docMk/>
            <pc:sldMk cId="2671222331" sldId="330"/>
            <ac:cxnSpMk id="6" creationId="{6498AFAC-B993-1121-0ED6-695722945534}"/>
          </ac:cxnSpMkLst>
        </pc:cxnChg>
        <pc:cxnChg chg="add mod">
          <ac:chgData name="Jim Fleming" userId="161791bae1afb603" providerId="LiveId" clId="{BADD076F-D83B-B643-A822-6C16ECC4FB15}" dt="2022-07-17T18:42:18.844" v="273" actId="1035"/>
          <ac:cxnSpMkLst>
            <pc:docMk/>
            <pc:sldMk cId="2671222331" sldId="330"/>
            <ac:cxnSpMk id="7" creationId="{4EFE387E-A190-8228-0ECA-1F9D3DDED7B4}"/>
          </ac:cxnSpMkLst>
        </pc:cxnChg>
      </pc:sldChg>
      <pc:sldChg chg="del">
        <pc:chgData name="Jim Fleming" userId="161791bae1afb603" providerId="LiveId" clId="{BADD076F-D83B-B643-A822-6C16ECC4FB15}" dt="2022-07-17T18:43:48.142" v="333" actId="2696"/>
        <pc:sldMkLst>
          <pc:docMk/>
          <pc:sldMk cId="2130758618" sldId="333"/>
        </pc:sldMkLst>
      </pc:sldChg>
      <pc:sldChg chg="del">
        <pc:chgData name="Jim Fleming" userId="161791bae1afb603" providerId="LiveId" clId="{BADD076F-D83B-B643-A822-6C16ECC4FB15}" dt="2022-07-17T18:43:48.591" v="334" actId="2696"/>
        <pc:sldMkLst>
          <pc:docMk/>
          <pc:sldMk cId="1399247090" sldId="334"/>
        </pc:sldMkLst>
      </pc:sldChg>
      <pc:sldChg chg="del">
        <pc:chgData name="Jim Fleming" userId="161791bae1afb603" providerId="LiveId" clId="{BADD076F-D83B-B643-A822-6C16ECC4FB15}" dt="2022-07-17T18:43:49.332" v="335" actId="2696"/>
        <pc:sldMkLst>
          <pc:docMk/>
          <pc:sldMk cId="1821308011" sldId="335"/>
        </pc:sldMkLst>
      </pc:sldChg>
      <pc:sldChg chg="del">
        <pc:chgData name="Jim Fleming" userId="161791bae1afb603" providerId="LiveId" clId="{BADD076F-D83B-B643-A822-6C16ECC4FB15}" dt="2022-07-17T18:43:49.813" v="336" actId="2696"/>
        <pc:sldMkLst>
          <pc:docMk/>
          <pc:sldMk cId="829528763" sldId="336"/>
        </pc:sldMkLst>
      </pc:sldChg>
      <pc:sldChg chg="del">
        <pc:chgData name="Jim Fleming" userId="161791bae1afb603" providerId="LiveId" clId="{BADD076F-D83B-B643-A822-6C16ECC4FB15}" dt="2022-07-17T18:43:50.953" v="337" actId="2696"/>
        <pc:sldMkLst>
          <pc:docMk/>
          <pc:sldMk cId="3704001539" sldId="337"/>
        </pc:sldMkLst>
      </pc:sldChg>
      <pc:sldChg chg="del">
        <pc:chgData name="Jim Fleming" userId="161791bae1afb603" providerId="LiveId" clId="{BADD076F-D83B-B643-A822-6C16ECC4FB15}" dt="2022-07-17T18:36:20.186" v="32" actId="2696"/>
        <pc:sldMkLst>
          <pc:docMk/>
          <pc:sldMk cId="662632925" sldId="338"/>
        </pc:sldMkLst>
      </pc:sldChg>
    </pc:docChg>
  </pc:docChgLst>
  <pc:docChgLst>
    <pc:chgData name="Jim Fleming" userId="161791bae1afb603" providerId="LiveId" clId="{E788F247-366A-134E-94F6-EF7ECDA605B6}"/>
    <pc:docChg chg="undo custSel addSld delSld modSld sldOrd">
      <pc:chgData name="Jim Fleming" userId="161791bae1afb603" providerId="LiveId" clId="{E788F247-366A-134E-94F6-EF7ECDA605B6}" dt="2022-07-30T14:35:25.317" v="2178" actId="1076"/>
      <pc:docMkLst>
        <pc:docMk/>
      </pc:docMkLst>
      <pc:sldChg chg="modSp mod">
        <pc:chgData name="Jim Fleming" userId="161791bae1afb603" providerId="LiveId" clId="{E788F247-366A-134E-94F6-EF7ECDA605B6}" dt="2022-07-25T00:07:35.728" v="27" actId="20577"/>
        <pc:sldMkLst>
          <pc:docMk/>
          <pc:sldMk cId="1195680594" sldId="257"/>
        </pc:sldMkLst>
        <pc:spChg chg="mod">
          <ac:chgData name="Jim Fleming" userId="161791bae1afb603" providerId="LiveId" clId="{E788F247-366A-134E-94F6-EF7ECDA605B6}" dt="2022-07-25T00:07:33.173" v="25" actId="5793"/>
          <ac:spMkLst>
            <pc:docMk/>
            <pc:sldMk cId="1195680594" sldId="257"/>
            <ac:spMk id="2" creationId="{31839C84-6451-5BC6-C865-DD9DF198695D}"/>
          </ac:spMkLst>
        </pc:spChg>
        <pc:spChg chg="mod">
          <ac:chgData name="Jim Fleming" userId="161791bae1afb603" providerId="LiveId" clId="{E788F247-366A-134E-94F6-EF7ECDA605B6}" dt="2022-07-25T00:07:35.728" v="27" actId="20577"/>
          <ac:spMkLst>
            <pc:docMk/>
            <pc:sldMk cId="1195680594" sldId="257"/>
            <ac:spMk id="3" creationId="{10DCE511-3773-B21E-D9E1-B6C5E2CB35C3}"/>
          </ac:spMkLst>
        </pc:spChg>
      </pc:sldChg>
      <pc:sldChg chg="delSp modSp mod">
        <pc:chgData name="Jim Fleming" userId="161791bae1afb603" providerId="LiveId" clId="{E788F247-366A-134E-94F6-EF7ECDA605B6}" dt="2022-07-29T23:49:53.499" v="1624" actId="6549"/>
        <pc:sldMkLst>
          <pc:docMk/>
          <pc:sldMk cId="2671222331" sldId="330"/>
        </pc:sldMkLst>
        <pc:spChg chg="mod">
          <ac:chgData name="Jim Fleming" userId="161791bae1afb603" providerId="LiveId" clId="{E788F247-366A-134E-94F6-EF7ECDA605B6}" dt="2022-07-29T23:49:53.499" v="1624" actId="6549"/>
          <ac:spMkLst>
            <pc:docMk/>
            <pc:sldMk cId="2671222331" sldId="330"/>
            <ac:spMk id="2" creationId="{56E8B136-55D1-C229-815B-0FAB21102D38}"/>
          </ac:spMkLst>
        </pc:spChg>
        <pc:spChg chg="mod">
          <ac:chgData name="Jim Fleming" userId="161791bae1afb603" providerId="LiveId" clId="{E788F247-366A-134E-94F6-EF7ECDA605B6}" dt="2022-07-29T21:44:42.990" v="1323" actId="20577"/>
          <ac:spMkLst>
            <pc:docMk/>
            <pc:sldMk cId="2671222331" sldId="330"/>
            <ac:spMk id="3" creationId="{D7D72439-284A-008E-61E4-489A6FFD0D14}"/>
          </ac:spMkLst>
        </pc:spChg>
        <pc:spChg chg="del">
          <ac:chgData name="Jim Fleming" userId="161791bae1afb603" providerId="LiveId" clId="{E788F247-366A-134E-94F6-EF7ECDA605B6}" dt="2022-07-25T00:04:23.639" v="19" actId="478"/>
          <ac:spMkLst>
            <pc:docMk/>
            <pc:sldMk cId="2671222331" sldId="330"/>
            <ac:spMk id="4" creationId="{40E540DA-794C-C0CA-9E1F-E748624D330E}"/>
          </ac:spMkLst>
        </pc:spChg>
        <pc:cxnChg chg="del">
          <ac:chgData name="Jim Fleming" userId="161791bae1afb603" providerId="LiveId" clId="{E788F247-366A-134E-94F6-EF7ECDA605B6}" dt="2022-07-25T00:04:19.740" v="17" actId="478"/>
          <ac:cxnSpMkLst>
            <pc:docMk/>
            <pc:sldMk cId="2671222331" sldId="330"/>
            <ac:cxnSpMk id="6" creationId="{6498AFAC-B993-1121-0ED6-695722945534}"/>
          </ac:cxnSpMkLst>
        </pc:cxnChg>
        <pc:cxnChg chg="del">
          <ac:chgData name="Jim Fleming" userId="161791bae1afb603" providerId="LiveId" clId="{E788F247-366A-134E-94F6-EF7ECDA605B6}" dt="2022-07-25T00:04:21.519" v="18" actId="478"/>
          <ac:cxnSpMkLst>
            <pc:docMk/>
            <pc:sldMk cId="2671222331" sldId="330"/>
            <ac:cxnSpMk id="7" creationId="{4EFE387E-A190-8228-0ECA-1F9D3DDED7B4}"/>
          </ac:cxnSpMkLst>
        </pc:cxnChg>
      </pc:sldChg>
      <pc:sldChg chg="delSp modSp add del mod ord modShow">
        <pc:chgData name="Jim Fleming" userId="161791bae1afb603" providerId="LiveId" clId="{E788F247-366A-134E-94F6-EF7ECDA605B6}" dt="2022-07-29T23:54:27.874" v="1662" actId="478"/>
        <pc:sldMkLst>
          <pc:docMk/>
          <pc:sldMk cId="1581352367" sldId="332"/>
        </pc:sldMkLst>
        <pc:spChg chg="mod">
          <ac:chgData name="Jim Fleming" userId="161791bae1afb603" providerId="LiveId" clId="{E788F247-366A-134E-94F6-EF7ECDA605B6}" dt="2022-07-25T00:20:36.521" v="169" actId="20577"/>
          <ac:spMkLst>
            <pc:docMk/>
            <pc:sldMk cId="1581352367" sldId="332"/>
            <ac:spMk id="4" creationId="{BD0E5CF6-B0E8-B94B-95C6-F2BC98C76106}"/>
          </ac:spMkLst>
        </pc:spChg>
        <pc:spChg chg="del">
          <ac:chgData name="Jim Fleming" userId="161791bae1afb603" providerId="LiveId" clId="{E788F247-366A-134E-94F6-EF7ECDA605B6}" dt="2022-07-29T23:54:27.874" v="1662" actId="478"/>
          <ac:spMkLst>
            <pc:docMk/>
            <pc:sldMk cId="1581352367" sldId="332"/>
            <ac:spMk id="7" creationId="{AE58DA0E-75A3-B2A7-2042-4E5064C73441}"/>
          </ac:spMkLst>
        </pc:spChg>
        <pc:spChg chg="mod">
          <ac:chgData name="Jim Fleming" userId="161791bae1afb603" providerId="LiveId" clId="{E788F247-366A-134E-94F6-EF7ECDA605B6}" dt="2022-07-25T00:20:10.188" v="120" actId="14100"/>
          <ac:spMkLst>
            <pc:docMk/>
            <pc:sldMk cId="1581352367" sldId="332"/>
            <ac:spMk id="8" creationId="{A6C94E09-B421-0741-83AD-DD307BFA532E}"/>
          </ac:spMkLst>
        </pc:spChg>
        <pc:picChg chg="mod">
          <ac:chgData name="Jim Fleming" userId="161791bae1afb603" providerId="LiveId" clId="{E788F247-366A-134E-94F6-EF7ECDA605B6}" dt="2022-07-25T00:20:21.249" v="159" actId="1038"/>
          <ac:picMkLst>
            <pc:docMk/>
            <pc:sldMk cId="1581352367" sldId="332"/>
            <ac:picMk id="3" creationId="{B1C497FE-C1DB-C493-ABBC-80110EAED10F}"/>
          </ac:picMkLst>
        </pc:picChg>
      </pc:sldChg>
      <pc:sldChg chg="delSp modSp add del mod modShow">
        <pc:chgData name="Jim Fleming" userId="161791bae1afb603" providerId="LiveId" clId="{E788F247-366A-134E-94F6-EF7ECDA605B6}" dt="2022-07-29T23:54:31.075" v="1663" actId="478"/>
        <pc:sldMkLst>
          <pc:docMk/>
          <pc:sldMk cId="1578584448" sldId="333"/>
        </pc:sldMkLst>
        <pc:spChg chg="mod">
          <ac:chgData name="Jim Fleming" userId="161791bae1afb603" providerId="LiveId" clId="{E788F247-366A-134E-94F6-EF7ECDA605B6}" dt="2022-07-25T00:20:33.063" v="167" actId="20577"/>
          <ac:spMkLst>
            <pc:docMk/>
            <pc:sldMk cId="1578584448" sldId="333"/>
            <ac:spMk id="4" creationId="{BD0E5CF6-B0E8-B94B-95C6-F2BC98C76106}"/>
          </ac:spMkLst>
        </pc:spChg>
        <pc:spChg chg="del">
          <ac:chgData name="Jim Fleming" userId="161791bae1afb603" providerId="LiveId" clId="{E788F247-366A-134E-94F6-EF7ECDA605B6}" dt="2022-07-29T23:54:31.075" v="1663" actId="478"/>
          <ac:spMkLst>
            <pc:docMk/>
            <pc:sldMk cId="1578584448" sldId="333"/>
            <ac:spMk id="7" creationId="{AE58DA0E-75A3-B2A7-2042-4E5064C73441}"/>
          </ac:spMkLst>
        </pc:spChg>
      </pc:sldChg>
      <pc:sldChg chg="delSp modSp add mod modShow">
        <pc:chgData name="Jim Fleming" userId="161791bae1afb603" providerId="LiveId" clId="{E788F247-366A-134E-94F6-EF7ECDA605B6}" dt="2022-07-29T23:54:33.854" v="1664" actId="478"/>
        <pc:sldMkLst>
          <pc:docMk/>
          <pc:sldMk cId="2639308004" sldId="334"/>
        </pc:sldMkLst>
        <pc:spChg chg="mod">
          <ac:chgData name="Jim Fleming" userId="161791bae1afb603" providerId="LiveId" clId="{E788F247-366A-134E-94F6-EF7ECDA605B6}" dt="2022-07-25T00:20:47.969" v="178" actId="20577"/>
          <ac:spMkLst>
            <pc:docMk/>
            <pc:sldMk cId="2639308004" sldId="334"/>
            <ac:spMk id="4" creationId="{BD0E5CF6-B0E8-B94B-95C6-F2BC98C76106}"/>
          </ac:spMkLst>
        </pc:spChg>
        <pc:spChg chg="del">
          <ac:chgData name="Jim Fleming" userId="161791bae1afb603" providerId="LiveId" clId="{E788F247-366A-134E-94F6-EF7ECDA605B6}" dt="2022-07-29T23:54:33.854" v="1664" actId="478"/>
          <ac:spMkLst>
            <pc:docMk/>
            <pc:sldMk cId="2639308004" sldId="334"/>
            <ac:spMk id="7" creationId="{AE58DA0E-75A3-B2A7-2042-4E5064C73441}"/>
          </ac:spMkLst>
        </pc:spChg>
      </pc:sldChg>
      <pc:sldChg chg="addSp modSp add mod ord">
        <pc:chgData name="Jim Fleming" userId="161791bae1afb603" providerId="LiveId" clId="{E788F247-366A-134E-94F6-EF7ECDA605B6}" dt="2022-07-29T20:29:02.479" v="406" actId="207"/>
        <pc:sldMkLst>
          <pc:docMk/>
          <pc:sldMk cId="1203773224" sldId="335"/>
        </pc:sldMkLst>
        <pc:spChg chg="mod">
          <ac:chgData name="Jim Fleming" userId="161791bae1afb603" providerId="LiveId" clId="{E788F247-366A-134E-94F6-EF7ECDA605B6}" dt="2022-07-29T20:28:00.588" v="397" actId="20577"/>
          <ac:spMkLst>
            <pc:docMk/>
            <pc:sldMk cId="1203773224" sldId="335"/>
            <ac:spMk id="2" creationId="{56E8B136-55D1-C229-815B-0FAB21102D38}"/>
          </ac:spMkLst>
        </pc:spChg>
        <pc:spChg chg="mod">
          <ac:chgData name="Jim Fleming" userId="161791bae1afb603" providerId="LiveId" clId="{E788F247-366A-134E-94F6-EF7ECDA605B6}" dt="2022-07-29T20:28:58.671" v="405" actId="207"/>
          <ac:spMkLst>
            <pc:docMk/>
            <pc:sldMk cId="1203773224" sldId="335"/>
            <ac:spMk id="3" creationId="{D7D72439-284A-008E-61E4-489A6FFD0D14}"/>
          </ac:spMkLst>
        </pc:spChg>
        <pc:spChg chg="add mod">
          <ac:chgData name="Jim Fleming" userId="161791bae1afb603" providerId="LiveId" clId="{E788F247-366A-134E-94F6-EF7ECDA605B6}" dt="2022-07-29T20:28:07.417" v="398"/>
          <ac:spMkLst>
            <pc:docMk/>
            <pc:sldMk cId="1203773224" sldId="335"/>
            <ac:spMk id="4" creationId="{57F6E66E-4E02-66E8-5AB8-ED1155360329}"/>
          </ac:spMkLst>
        </pc:spChg>
        <pc:spChg chg="add mod">
          <ac:chgData name="Jim Fleming" userId="161791bae1afb603" providerId="LiveId" clId="{E788F247-366A-134E-94F6-EF7ECDA605B6}" dt="2022-07-29T20:28:46.092" v="403" actId="207"/>
          <ac:spMkLst>
            <pc:docMk/>
            <pc:sldMk cId="1203773224" sldId="335"/>
            <ac:spMk id="6" creationId="{1E53DD45-99B7-484D-A3DF-B1AB15F999B4}"/>
          </ac:spMkLst>
        </pc:spChg>
        <pc:spChg chg="add mod">
          <ac:chgData name="Jim Fleming" userId="161791bae1afb603" providerId="LiveId" clId="{E788F247-366A-134E-94F6-EF7ECDA605B6}" dt="2022-07-29T20:29:02.479" v="406" actId="207"/>
          <ac:spMkLst>
            <pc:docMk/>
            <pc:sldMk cId="1203773224" sldId="335"/>
            <ac:spMk id="7" creationId="{4758D332-4433-C9A5-AFFD-9A5985F0C42C}"/>
          </ac:spMkLst>
        </pc:spChg>
      </pc:sldChg>
      <pc:sldChg chg="modSp add mod ord">
        <pc:chgData name="Jim Fleming" userId="161791bae1afb603" providerId="LiveId" clId="{E788F247-366A-134E-94F6-EF7ECDA605B6}" dt="2022-07-29T20:24:44.890" v="240" actId="20577"/>
        <pc:sldMkLst>
          <pc:docMk/>
          <pc:sldMk cId="3964023673" sldId="336"/>
        </pc:sldMkLst>
        <pc:spChg chg="mod">
          <ac:chgData name="Jim Fleming" userId="161791bae1afb603" providerId="LiveId" clId="{E788F247-366A-134E-94F6-EF7ECDA605B6}" dt="2022-07-29T20:24:44.890" v="240" actId="20577"/>
          <ac:spMkLst>
            <pc:docMk/>
            <pc:sldMk cId="3964023673" sldId="336"/>
            <ac:spMk id="2" creationId="{56E8B136-55D1-C229-815B-0FAB21102D38}"/>
          </ac:spMkLst>
        </pc:spChg>
        <pc:spChg chg="mod">
          <ac:chgData name="Jim Fleming" userId="161791bae1afb603" providerId="LiveId" clId="{E788F247-366A-134E-94F6-EF7ECDA605B6}" dt="2022-07-29T20:24:08.829" v="229" actId="113"/>
          <ac:spMkLst>
            <pc:docMk/>
            <pc:sldMk cId="3964023673" sldId="336"/>
            <ac:spMk id="3" creationId="{D7D72439-284A-008E-61E4-489A6FFD0D14}"/>
          </ac:spMkLst>
        </pc:spChg>
      </pc:sldChg>
      <pc:sldChg chg="addSp modSp add mod">
        <pc:chgData name="Jim Fleming" userId="161791bae1afb603" providerId="LiveId" clId="{E788F247-366A-134E-94F6-EF7ECDA605B6}" dt="2022-07-30T13:54:18.054" v="1669" actId="207"/>
        <pc:sldMkLst>
          <pc:docMk/>
          <pc:sldMk cId="1411030257" sldId="337"/>
        </pc:sldMkLst>
        <pc:spChg chg="mod">
          <ac:chgData name="Jim Fleming" userId="161791bae1afb603" providerId="LiveId" clId="{E788F247-366A-134E-94F6-EF7ECDA605B6}" dt="2022-07-29T20:30:35.870" v="427" actId="20577"/>
          <ac:spMkLst>
            <pc:docMk/>
            <pc:sldMk cId="1411030257" sldId="337"/>
            <ac:spMk id="2" creationId="{56E8B136-55D1-C229-815B-0FAB21102D38}"/>
          </ac:spMkLst>
        </pc:spChg>
        <pc:spChg chg="mod">
          <ac:chgData name="Jim Fleming" userId="161791bae1afb603" providerId="LiveId" clId="{E788F247-366A-134E-94F6-EF7ECDA605B6}" dt="2022-07-30T13:54:18.054" v="1669" actId="207"/>
          <ac:spMkLst>
            <pc:docMk/>
            <pc:sldMk cId="1411030257" sldId="337"/>
            <ac:spMk id="3" creationId="{D7D72439-284A-008E-61E4-489A6FFD0D14}"/>
          </ac:spMkLst>
        </pc:spChg>
        <pc:spChg chg="add mod">
          <ac:chgData name="Jim Fleming" userId="161791bae1afb603" providerId="LiveId" clId="{E788F247-366A-134E-94F6-EF7ECDA605B6}" dt="2022-07-29T20:29:54.902" v="409"/>
          <ac:spMkLst>
            <pc:docMk/>
            <pc:sldMk cId="1411030257" sldId="337"/>
            <ac:spMk id="4" creationId="{C50DD728-43BC-F66A-EBBB-29AB2EC53F8A}"/>
          </ac:spMkLst>
        </pc:spChg>
        <pc:spChg chg="add mod">
          <ac:chgData name="Jim Fleming" userId="161791bae1afb603" providerId="LiveId" clId="{E788F247-366A-134E-94F6-EF7ECDA605B6}" dt="2022-07-29T20:29:54.902" v="409"/>
          <ac:spMkLst>
            <pc:docMk/>
            <pc:sldMk cId="1411030257" sldId="337"/>
            <ac:spMk id="6" creationId="{52D8FC41-87BC-9543-8AEC-8903C9D79586}"/>
          </ac:spMkLst>
        </pc:spChg>
        <pc:spChg chg="add mod">
          <ac:chgData name="Jim Fleming" userId="161791bae1afb603" providerId="LiveId" clId="{E788F247-366A-134E-94F6-EF7ECDA605B6}" dt="2022-07-29T20:29:54.902" v="409"/>
          <ac:spMkLst>
            <pc:docMk/>
            <pc:sldMk cId="1411030257" sldId="337"/>
            <ac:spMk id="7" creationId="{CEA5FB57-5F27-EEFF-F053-07E7776D9107}"/>
          </ac:spMkLst>
        </pc:spChg>
      </pc:sldChg>
      <pc:sldChg chg="addSp delSp modSp add mod">
        <pc:chgData name="Jim Fleming" userId="161791bae1afb603" providerId="LiveId" clId="{E788F247-366A-134E-94F6-EF7ECDA605B6}" dt="2022-07-29T20:29:26.732" v="408" actId="207"/>
        <pc:sldMkLst>
          <pc:docMk/>
          <pc:sldMk cId="2490714076" sldId="338"/>
        </pc:sldMkLst>
        <pc:spChg chg="mod">
          <ac:chgData name="Jim Fleming" userId="161791bae1afb603" providerId="LiveId" clId="{E788F247-366A-134E-94F6-EF7ECDA605B6}" dt="2022-07-29T20:25:17.354" v="282" actId="20577"/>
          <ac:spMkLst>
            <pc:docMk/>
            <pc:sldMk cId="2490714076" sldId="338"/>
            <ac:spMk id="2" creationId="{56E8B136-55D1-C229-815B-0FAB21102D38}"/>
          </ac:spMkLst>
        </pc:spChg>
        <pc:spChg chg="mod">
          <ac:chgData name="Jim Fleming" userId="161791bae1afb603" providerId="LiveId" clId="{E788F247-366A-134E-94F6-EF7ECDA605B6}" dt="2022-07-29T20:29:26.732" v="408" actId="207"/>
          <ac:spMkLst>
            <pc:docMk/>
            <pc:sldMk cId="2490714076" sldId="338"/>
            <ac:spMk id="3" creationId="{D7D72439-284A-008E-61E4-489A6FFD0D14}"/>
          </ac:spMkLst>
        </pc:spChg>
        <pc:spChg chg="add del mod">
          <ac:chgData name="Jim Fleming" userId="161791bae1afb603" providerId="LiveId" clId="{E788F247-366A-134E-94F6-EF7ECDA605B6}" dt="2022-07-29T20:27:37.754" v="342" actId="552"/>
          <ac:spMkLst>
            <pc:docMk/>
            <pc:sldMk cId="2490714076" sldId="338"/>
            <ac:spMk id="4" creationId="{53311FED-1012-A652-742C-2C8FD54DD53E}"/>
          </ac:spMkLst>
        </pc:spChg>
        <pc:spChg chg="add mod">
          <ac:chgData name="Jim Fleming" userId="161791bae1afb603" providerId="LiveId" clId="{E788F247-366A-134E-94F6-EF7ECDA605B6}" dt="2022-07-29T20:28:49.172" v="404" actId="207"/>
          <ac:spMkLst>
            <pc:docMk/>
            <pc:sldMk cId="2490714076" sldId="338"/>
            <ac:spMk id="6" creationId="{ADD80691-3741-8E14-C8BE-DF6EE94B0338}"/>
          </ac:spMkLst>
        </pc:spChg>
        <pc:spChg chg="add mod">
          <ac:chgData name="Jim Fleming" userId="161791bae1afb603" providerId="LiveId" clId="{E788F247-366A-134E-94F6-EF7ECDA605B6}" dt="2022-07-29T20:29:05.986" v="407" actId="207"/>
          <ac:spMkLst>
            <pc:docMk/>
            <pc:sldMk cId="2490714076" sldId="338"/>
            <ac:spMk id="7" creationId="{7ED1F15C-A525-7926-01DC-DE6CE58C3367}"/>
          </ac:spMkLst>
        </pc:spChg>
      </pc:sldChg>
      <pc:sldChg chg="modSp add mod">
        <pc:chgData name="Jim Fleming" userId="161791bae1afb603" providerId="LiveId" clId="{E788F247-366A-134E-94F6-EF7ECDA605B6}" dt="2022-07-30T13:54:46.362" v="1674" actId="207"/>
        <pc:sldMkLst>
          <pc:docMk/>
          <pc:sldMk cId="1496580575" sldId="339"/>
        </pc:sldMkLst>
        <pc:spChg chg="mod">
          <ac:chgData name="Jim Fleming" userId="161791bae1afb603" providerId="LiveId" clId="{E788F247-366A-134E-94F6-EF7ECDA605B6}" dt="2022-07-29T20:30:43.118" v="444" actId="20577"/>
          <ac:spMkLst>
            <pc:docMk/>
            <pc:sldMk cId="1496580575" sldId="339"/>
            <ac:spMk id="2" creationId="{56E8B136-55D1-C229-815B-0FAB21102D38}"/>
          </ac:spMkLst>
        </pc:spChg>
        <pc:spChg chg="mod">
          <ac:chgData name="Jim Fleming" userId="161791bae1afb603" providerId="LiveId" clId="{E788F247-366A-134E-94F6-EF7ECDA605B6}" dt="2022-07-30T13:54:46.362" v="1674" actId="207"/>
          <ac:spMkLst>
            <pc:docMk/>
            <pc:sldMk cId="1496580575" sldId="339"/>
            <ac:spMk id="3" creationId="{D7D72439-284A-008E-61E4-489A6FFD0D14}"/>
          </ac:spMkLst>
        </pc:spChg>
      </pc:sldChg>
      <pc:sldChg chg="addSp delSp modSp new mod setBg setClrOvrMap">
        <pc:chgData name="Jim Fleming" userId="161791bae1afb603" providerId="LiveId" clId="{E788F247-366A-134E-94F6-EF7ECDA605B6}" dt="2022-07-30T14:35:25.317" v="2178" actId="1076"/>
        <pc:sldMkLst>
          <pc:docMk/>
          <pc:sldMk cId="1128299552" sldId="340"/>
        </pc:sldMkLst>
        <pc:spChg chg="del">
          <ac:chgData name="Jim Fleming" userId="161791bae1afb603" providerId="LiveId" clId="{E788F247-366A-134E-94F6-EF7ECDA605B6}" dt="2022-07-29T20:31:46.564" v="451" actId="478"/>
          <ac:spMkLst>
            <pc:docMk/>
            <pc:sldMk cId="1128299552" sldId="340"/>
            <ac:spMk id="2" creationId="{CCB1090D-02B1-AEBD-EB9B-1BFD69C6A12B}"/>
          </ac:spMkLst>
        </pc:spChg>
        <pc:spChg chg="del">
          <ac:chgData name="Jim Fleming" userId="161791bae1afb603" providerId="LiveId" clId="{E788F247-366A-134E-94F6-EF7ECDA605B6}" dt="2022-07-29T20:31:47.553" v="452" actId="478"/>
          <ac:spMkLst>
            <pc:docMk/>
            <pc:sldMk cId="1128299552" sldId="340"/>
            <ac:spMk id="3" creationId="{079B3C16-8A26-B4F6-FC86-CC65344D8F73}"/>
          </ac:spMkLst>
        </pc:spChg>
        <pc:spChg chg="add mod">
          <ac:chgData name="Jim Fleming" userId="161791bae1afb603" providerId="LiveId" clId="{E788F247-366A-134E-94F6-EF7ECDA605B6}" dt="2022-07-30T14:35:25.317" v="2178" actId="1076"/>
          <ac:spMkLst>
            <pc:docMk/>
            <pc:sldMk cId="1128299552" sldId="340"/>
            <ac:spMk id="5" creationId="{DC0B7EBA-F1F5-995C-10F3-31D9DC7A0B77}"/>
          </ac:spMkLst>
        </pc:spChg>
        <pc:picChg chg="add mod">
          <ac:chgData name="Jim Fleming" userId="161791bae1afb603" providerId="LiveId" clId="{E788F247-366A-134E-94F6-EF7ECDA605B6}" dt="2022-07-29T20:32:05.276" v="454" actId="26606"/>
          <ac:picMkLst>
            <pc:docMk/>
            <pc:sldMk cId="1128299552" sldId="340"/>
            <ac:picMk id="1026" creationId="{F7784671-B614-0C03-6BCA-FB269534F0B0}"/>
          </ac:picMkLst>
        </pc:picChg>
      </pc:sldChg>
      <pc:sldChg chg="add del ord">
        <pc:chgData name="Jim Fleming" userId="161791bae1afb603" providerId="LiveId" clId="{E788F247-366A-134E-94F6-EF7ECDA605B6}" dt="2022-07-29T20:33:33.230" v="469" actId="2696"/>
        <pc:sldMkLst>
          <pc:docMk/>
          <pc:sldMk cId="3997969544" sldId="341"/>
        </pc:sldMkLst>
      </pc:sldChg>
      <pc:sldChg chg="modSp add del mod ord">
        <pc:chgData name="Jim Fleming" userId="161791bae1afb603" providerId="LiveId" clId="{E788F247-366A-134E-94F6-EF7ECDA605B6}" dt="2022-07-29T21:45:04.916" v="1326" actId="2696"/>
        <pc:sldMkLst>
          <pc:docMk/>
          <pc:sldMk cId="407363791" sldId="342"/>
        </pc:sldMkLst>
        <pc:spChg chg="mod">
          <ac:chgData name="Jim Fleming" userId="161791bae1afb603" providerId="LiveId" clId="{E788F247-366A-134E-94F6-EF7ECDA605B6}" dt="2022-07-29T21:44:11" v="1311" actId="5793"/>
          <ac:spMkLst>
            <pc:docMk/>
            <pc:sldMk cId="407363791" sldId="342"/>
            <ac:spMk id="2" creationId="{56E8B136-55D1-C229-815B-0FAB21102D38}"/>
          </ac:spMkLst>
        </pc:spChg>
      </pc:sldChg>
      <pc:sldChg chg="addSp delSp modSp add mod setBg setClrOvrMap">
        <pc:chgData name="Jim Fleming" userId="161791bae1afb603" providerId="LiveId" clId="{E788F247-366A-134E-94F6-EF7ECDA605B6}" dt="2022-07-29T21:23:47.663" v="761" actId="1076"/>
        <pc:sldMkLst>
          <pc:docMk/>
          <pc:sldMk cId="2140641292" sldId="343"/>
        </pc:sldMkLst>
        <pc:spChg chg="mod">
          <ac:chgData name="Jim Fleming" userId="161791bae1afb603" providerId="LiveId" clId="{E788F247-366A-134E-94F6-EF7ECDA605B6}" dt="2022-07-29T21:23:47.663" v="761" actId="1076"/>
          <ac:spMkLst>
            <pc:docMk/>
            <pc:sldMk cId="2140641292" sldId="343"/>
            <ac:spMk id="2" creationId="{56E8B136-55D1-C229-815B-0FAB21102D38}"/>
          </ac:spMkLst>
        </pc:spChg>
        <pc:spChg chg="mod ord">
          <ac:chgData name="Jim Fleming" userId="161791bae1afb603" providerId="LiveId" clId="{E788F247-366A-134E-94F6-EF7ECDA605B6}" dt="2022-07-29T21:23:47.663" v="761" actId="1076"/>
          <ac:spMkLst>
            <pc:docMk/>
            <pc:sldMk cId="2140641292" sldId="343"/>
            <ac:spMk id="3" creationId="{D7D72439-284A-008E-61E4-489A6FFD0D14}"/>
          </ac:spMkLst>
        </pc:spChg>
        <pc:spChg chg="add">
          <ac:chgData name="Jim Fleming" userId="161791bae1afb603" providerId="LiveId" clId="{E788F247-366A-134E-94F6-EF7ECDA605B6}" dt="2022-07-29T21:22:07.431" v="712" actId="26606"/>
          <ac:spMkLst>
            <pc:docMk/>
            <pc:sldMk cId="2140641292" sldId="343"/>
            <ac:spMk id="2055" creationId="{9B76D444-2756-434F-AE61-96D69830C13E}"/>
          </ac:spMkLst>
        </pc:spChg>
        <pc:spChg chg="add">
          <ac:chgData name="Jim Fleming" userId="161791bae1afb603" providerId="LiveId" clId="{E788F247-366A-134E-94F6-EF7ECDA605B6}" dt="2022-07-29T21:22:07.431" v="712" actId="26606"/>
          <ac:spMkLst>
            <pc:docMk/>
            <pc:sldMk cId="2140641292" sldId="343"/>
            <ac:spMk id="2057" creationId="{0AF80B57-54E2-4D01-8731-3F38B0C56C95}"/>
          </ac:spMkLst>
        </pc:spChg>
        <pc:picChg chg="del">
          <ac:chgData name="Jim Fleming" userId="161791bae1afb603" providerId="LiveId" clId="{E788F247-366A-134E-94F6-EF7ECDA605B6}" dt="2022-07-29T21:20:11.788" v="697" actId="478"/>
          <ac:picMkLst>
            <pc:docMk/>
            <pc:sldMk cId="2140641292" sldId="343"/>
            <ac:picMk id="5" creationId="{3A76972D-22C4-F901-AF69-A66D2D1DD233}"/>
          </ac:picMkLst>
        </pc:picChg>
        <pc:picChg chg="add mod">
          <ac:chgData name="Jim Fleming" userId="161791bae1afb603" providerId="LiveId" clId="{E788F247-366A-134E-94F6-EF7ECDA605B6}" dt="2022-07-29T21:22:15.175" v="714" actId="27614"/>
          <ac:picMkLst>
            <pc:docMk/>
            <pc:sldMk cId="2140641292" sldId="343"/>
            <ac:picMk id="2050" creationId="{EB538700-6C85-7BE4-4ACD-5ED9ED34AB5B}"/>
          </ac:picMkLst>
        </pc:picChg>
        <pc:picChg chg="add del mod">
          <ac:chgData name="Jim Fleming" userId="161791bae1afb603" providerId="LiveId" clId="{E788F247-366A-134E-94F6-EF7ECDA605B6}" dt="2022-07-29T21:19:03.410" v="478" actId="478"/>
          <ac:picMkLst>
            <pc:docMk/>
            <pc:sldMk cId="2140641292" sldId="343"/>
            <ac:picMk id="2052" creationId="{D3B642A2-30C1-CE77-AC19-250A5EF612C4}"/>
          </ac:picMkLst>
        </pc:picChg>
      </pc:sldChg>
      <pc:sldChg chg="addSp delSp modSp add del">
        <pc:chgData name="Jim Fleming" userId="161791bae1afb603" providerId="LiveId" clId="{E788F247-366A-134E-94F6-EF7ECDA605B6}" dt="2022-07-29T21:23:54.449" v="762" actId="2696"/>
        <pc:sldMkLst>
          <pc:docMk/>
          <pc:sldMk cId="1169142876" sldId="344"/>
        </pc:sldMkLst>
        <pc:picChg chg="del">
          <ac:chgData name="Jim Fleming" userId="161791bae1afb603" providerId="LiveId" clId="{E788F247-366A-134E-94F6-EF7ECDA605B6}" dt="2022-07-29T21:21:45.169" v="709" actId="478"/>
          <ac:picMkLst>
            <pc:docMk/>
            <pc:sldMk cId="1169142876" sldId="344"/>
            <ac:picMk id="2050" creationId="{EB538700-6C85-7BE4-4ACD-5ED9ED34AB5B}"/>
          </ac:picMkLst>
        </pc:picChg>
        <pc:picChg chg="add mod">
          <ac:chgData name="Jim Fleming" userId="161791bae1afb603" providerId="LiveId" clId="{E788F247-366A-134E-94F6-EF7ECDA605B6}" dt="2022-07-29T21:21:51.445" v="711" actId="14100"/>
          <ac:picMkLst>
            <pc:docMk/>
            <pc:sldMk cId="1169142876" sldId="344"/>
            <ac:picMk id="4098" creationId="{F2E408A0-9F1D-3E0C-81F1-9E502582F23B}"/>
          </ac:picMkLst>
        </pc:picChg>
      </pc:sldChg>
      <pc:sldChg chg="addSp delSp modSp add mod ord">
        <pc:chgData name="Jim Fleming" userId="161791bae1afb603" providerId="LiveId" clId="{E788F247-366A-134E-94F6-EF7ECDA605B6}" dt="2022-07-30T13:57:52.875" v="1715" actId="20578"/>
        <pc:sldMkLst>
          <pc:docMk/>
          <pc:sldMk cId="1973120283" sldId="344"/>
        </pc:sldMkLst>
        <pc:spChg chg="del mod">
          <ac:chgData name="Jim Fleming" userId="161791bae1afb603" providerId="LiveId" clId="{E788F247-366A-134E-94F6-EF7ECDA605B6}" dt="2022-07-29T21:24:40.214" v="768" actId="478"/>
          <ac:spMkLst>
            <pc:docMk/>
            <pc:sldMk cId="1973120283" sldId="344"/>
            <ac:spMk id="2" creationId="{56E8B136-55D1-C229-815B-0FAB21102D38}"/>
          </ac:spMkLst>
        </pc:spChg>
        <pc:spChg chg="del mod ord">
          <ac:chgData name="Jim Fleming" userId="161791bae1afb603" providerId="LiveId" clId="{E788F247-366A-134E-94F6-EF7ECDA605B6}" dt="2022-07-29T21:24:40.214" v="768" actId="478"/>
          <ac:spMkLst>
            <pc:docMk/>
            <pc:sldMk cId="1973120283" sldId="344"/>
            <ac:spMk id="3" creationId="{D7D72439-284A-008E-61E4-489A6FFD0D14}"/>
          </ac:spMkLst>
        </pc:spChg>
        <pc:spChg chg="add del mod">
          <ac:chgData name="Jim Fleming" userId="161791bae1afb603" providerId="LiveId" clId="{E788F247-366A-134E-94F6-EF7ECDA605B6}" dt="2022-07-29T21:24:42.198" v="769" actId="478"/>
          <ac:spMkLst>
            <pc:docMk/>
            <pc:sldMk cId="1973120283" sldId="344"/>
            <ac:spMk id="5" creationId="{61B708F1-F89C-14A3-16FE-6410A64F0337}"/>
          </ac:spMkLst>
        </pc:spChg>
        <pc:spChg chg="add del mod">
          <ac:chgData name="Jim Fleming" userId="161791bae1afb603" providerId="LiveId" clId="{E788F247-366A-134E-94F6-EF7ECDA605B6}" dt="2022-07-29T21:24:43.431" v="770" actId="478"/>
          <ac:spMkLst>
            <pc:docMk/>
            <pc:sldMk cId="1973120283" sldId="344"/>
            <ac:spMk id="7" creationId="{47A554E2-9759-1A6C-1F31-9D5F5ECAF24B}"/>
          </ac:spMkLst>
        </pc:spChg>
        <pc:spChg chg="add del mod">
          <ac:chgData name="Jim Fleming" userId="161791bae1afb603" providerId="LiveId" clId="{E788F247-366A-134E-94F6-EF7ECDA605B6}" dt="2022-07-29T21:26:13.718" v="779" actId="478"/>
          <ac:spMkLst>
            <pc:docMk/>
            <pc:sldMk cId="1973120283" sldId="344"/>
            <ac:spMk id="8" creationId="{23991F45-EEF2-B059-0743-7F2A00A5EE13}"/>
          </ac:spMkLst>
        </pc:spChg>
        <pc:spChg chg="add del mod">
          <ac:chgData name="Jim Fleming" userId="161791bae1afb603" providerId="LiveId" clId="{E788F247-366A-134E-94F6-EF7ECDA605B6}" dt="2022-07-29T21:26:14.903" v="780" actId="478"/>
          <ac:spMkLst>
            <pc:docMk/>
            <pc:sldMk cId="1973120283" sldId="344"/>
            <ac:spMk id="9" creationId="{90505F7C-8ADC-D039-E6CB-3F51CB71A502}"/>
          </ac:spMkLst>
        </pc:spChg>
        <pc:spChg chg="add del mod">
          <ac:chgData name="Jim Fleming" userId="161791bae1afb603" providerId="LiveId" clId="{E788F247-366A-134E-94F6-EF7ECDA605B6}" dt="2022-07-29T21:26:17.680" v="782" actId="478"/>
          <ac:spMkLst>
            <pc:docMk/>
            <pc:sldMk cId="1973120283" sldId="344"/>
            <ac:spMk id="11" creationId="{158024B3-07A2-C636-0687-2ECCAAD9CB51}"/>
          </ac:spMkLst>
        </pc:spChg>
        <pc:spChg chg="add del mod">
          <ac:chgData name="Jim Fleming" userId="161791bae1afb603" providerId="LiveId" clId="{E788F247-366A-134E-94F6-EF7ECDA605B6}" dt="2022-07-29T21:26:16.616" v="781" actId="478"/>
          <ac:spMkLst>
            <pc:docMk/>
            <pc:sldMk cId="1973120283" sldId="344"/>
            <ac:spMk id="13" creationId="{EDA47BF7-FD05-6C9B-A659-19DD0264C88E}"/>
          </ac:spMkLst>
        </pc:spChg>
        <pc:spChg chg="add mod">
          <ac:chgData name="Jim Fleming" userId="161791bae1afb603" providerId="LiveId" clId="{E788F247-366A-134E-94F6-EF7ECDA605B6}" dt="2022-07-29T21:49:06.761" v="1485" actId="1076"/>
          <ac:spMkLst>
            <pc:docMk/>
            <pc:sldMk cId="1973120283" sldId="344"/>
            <ac:spMk id="14" creationId="{5F776F3F-31E1-B7AA-5D11-1AB1A9490BFE}"/>
          </ac:spMkLst>
        </pc:spChg>
        <pc:spChg chg="add mod">
          <ac:chgData name="Jim Fleming" userId="161791bae1afb603" providerId="LiveId" clId="{E788F247-366A-134E-94F6-EF7ECDA605B6}" dt="2022-07-29T21:49:06.761" v="1485" actId="1076"/>
          <ac:spMkLst>
            <pc:docMk/>
            <pc:sldMk cId="1973120283" sldId="344"/>
            <ac:spMk id="15" creationId="{471D51D5-D023-7649-17ED-5DEAD848493E}"/>
          </ac:spMkLst>
        </pc:spChg>
        <pc:spChg chg="del">
          <ac:chgData name="Jim Fleming" userId="161791bae1afb603" providerId="LiveId" clId="{E788F247-366A-134E-94F6-EF7ECDA605B6}" dt="2022-07-29T21:24:35.469" v="767" actId="26606"/>
          <ac:spMkLst>
            <pc:docMk/>
            <pc:sldMk cId="1973120283" sldId="344"/>
            <ac:spMk id="2055" creationId="{9B76D444-2756-434F-AE61-96D69830C13E}"/>
          </ac:spMkLst>
        </pc:spChg>
        <pc:spChg chg="del">
          <ac:chgData name="Jim Fleming" userId="161791bae1afb603" providerId="LiveId" clId="{E788F247-366A-134E-94F6-EF7ECDA605B6}" dt="2022-07-29T21:24:35.469" v="767" actId="26606"/>
          <ac:spMkLst>
            <pc:docMk/>
            <pc:sldMk cId="1973120283" sldId="344"/>
            <ac:spMk id="2057" creationId="{0AF80B57-54E2-4D01-8731-3F38B0C56C95}"/>
          </ac:spMkLst>
        </pc:spChg>
        <pc:spChg chg="add del">
          <ac:chgData name="Jim Fleming" userId="161791bae1afb603" providerId="LiveId" clId="{E788F247-366A-134E-94F6-EF7ECDA605B6}" dt="2022-07-29T21:25:53.179" v="777" actId="26606"/>
          <ac:spMkLst>
            <pc:docMk/>
            <pc:sldMk cId="1973120283" sldId="344"/>
            <ac:spMk id="6151" creationId="{9B76D444-2756-434F-AE61-96D69830C13E}"/>
          </ac:spMkLst>
        </pc:spChg>
        <pc:spChg chg="add del">
          <ac:chgData name="Jim Fleming" userId="161791bae1afb603" providerId="LiveId" clId="{E788F247-366A-134E-94F6-EF7ECDA605B6}" dt="2022-07-29T21:25:53.179" v="777" actId="26606"/>
          <ac:spMkLst>
            <pc:docMk/>
            <pc:sldMk cId="1973120283" sldId="344"/>
            <ac:spMk id="6153" creationId="{0AF80B57-54E2-4D01-8731-3F38B0C56C95}"/>
          </ac:spMkLst>
        </pc:spChg>
        <pc:spChg chg="add">
          <ac:chgData name="Jim Fleming" userId="161791bae1afb603" providerId="LiveId" clId="{E788F247-366A-134E-94F6-EF7ECDA605B6}" dt="2022-07-29T21:25:53.179" v="777" actId="26606"/>
          <ac:spMkLst>
            <pc:docMk/>
            <pc:sldMk cId="1973120283" sldId="344"/>
            <ac:spMk id="6158" creationId="{B0792D4F-247E-46FE-85FC-881DEFA41D94}"/>
          </ac:spMkLst>
        </pc:spChg>
        <pc:picChg chg="del">
          <ac:chgData name="Jim Fleming" userId="161791bae1afb603" providerId="LiveId" clId="{E788F247-366A-134E-94F6-EF7ECDA605B6}" dt="2022-07-29T21:24:24.608" v="764" actId="478"/>
          <ac:picMkLst>
            <pc:docMk/>
            <pc:sldMk cId="1973120283" sldId="344"/>
            <ac:picMk id="2050" creationId="{EB538700-6C85-7BE4-4ACD-5ED9ED34AB5B}"/>
          </ac:picMkLst>
        </pc:picChg>
        <pc:picChg chg="add del mod">
          <ac:chgData name="Jim Fleming" userId="161791bae1afb603" providerId="LiveId" clId="{E788F247-366A-134E-94F6-EF7ECDA605B6}" dt="2022-07-29T21:25:32.608" v="772" actId="478"/>
          <ac:picMkLst>
            <pc:docMk/>
            <pc:sldMk cId="1973120283" sldId="344"/>
            <ac:picMk id="6146" creationId="{EED91768-1F05-371A-B24A-321640F885D4}"/>
          </ac:picMkLst>
        </pc:picChg>
        <pc:picChg chg="add mod ord">
          <ac:chgData name="Jim Fleming" userId="161791bae1afb603" providerId="LiveId" clId="{E788F247-366A-134E-94F6-EF7ECDA605B6}" dt="2022-07-29T21:26:11.072" v="778" actId="196"/>
          <ac:picMkLst>
            <pc:docMk/>
            <pc:sldMk cId="1973120283" sldId="344"/>
            <ac:picMk id="6148" creationId="{CED99999-D45D-7932-479E-91D982F1EB87}"/>
          </ac:picMkLst>
        </pc:picChg>
        <pc:cxnChg chg="add">
          <ac:chgData name="Jim Fleming" userId="161791bae1afb603" providerId="LiveId" clId="{E788F247-366A-134E-94F6-EF7ECDA605B6}" dt="2022-07-29T21:25:53.179" v="777" actId="26606"/>
          <ac:cxnSpMkLst>
            <pc:docMk/>
            <pc:sldMk cId="1973120283" sldId="344"/>
            <ac:cxnSpMk id="6160" creationId="{7AD0F4D2-80E7-4A78-82EE-BEAEE4945407}"/>
          </ac:cxnSpMkLst>
        </pc:cxnChg>
      </pc:sldChg>
      <pc:sldChg chg="addSp delSp modSp add mod ord modAnim">
        <pc:chgData name="Jim Fleming" userId="161791bae1afb603" providerId="LiveId" clId="{E788F247-366A-134E-94F6-EF7ECDA605B6}" dt="2022-07-30T13:57:35.419" v="1714" actId="20577"/>
        <pc:sldMkLst>
          <pc:docMk/>
          <pc:sldMk cId="2106496173" sldId="345"/>
        </pc:sldMkLst>
        <pc:spChg chg="mod">
          <ac:chgData name="Jim Fleming" userId="161791bae1afb603" providerId="LiveId" clId="{E788F247-366A-134E-94F6-EF7ECDA605B6}" dt="2022-07-29T21:42:33.268" v="1220" actId="20577"/>
          <ac:spMkLst>
            <pc:docMk/>
            <pc:sldMk cId="2106496173" sldId="345"/>
            <ac:spMk id="2" creationId="{56E8B136-55D1-C229-815B-0FAB21102D38}"/>
          </ac:spMkLst>
        </pc:spChg>
        <pc:spChg chg="del mod">
          <ac:chgData name="Jim Fleming" userId="161791bae1afb603" providerId="LiveId" clId="{E788F247-366A-134E-94F6-EF7ECDA605B6}" dt="2022-07-29T21:37:02.692" v="1012" actId="478"/>
          <ac:spMkLst>
            <pc:docMk/>
            <pc:sldMk cId="2106496173" sldId="345"/>
            <ac:spMk id="3" creationId="{D7D72439-284A-008E-61E4-489A6FFD0D14}"/>
          </ac:spMkLst>
        </pc:spChg>
        <pc:spChg chg="add mod">
          <ac:chgData name="Jim Fleming" userId="161791bae1afb603" providerId="LiveId" clId="{E788F247-366A-134E-94F6-EF7ECDA605B6}" dt="2022-07-29T21:39:17.581" v="1040"/>
          <ac:spMkLst>
            <pc:docMk/>
            <pc:sldMk cId="2106496173" sldId="345"/>
            <ac:spMk id="7" creationId="{F5404E9C-2D05-37C5-2A3A-82418FE450A2}"/>
          </ac:spMkLst>
        </pc:spChg>
        <pc:spChg chg="add mod">
          <ac:chgData name="Jim Fleming" userId="161791bae1afb603" providerId="LiveId" clId="{E788F247-366A-134E-94F6-EF7ECDA605B6}" dt="2022-07-29T21:39:17.581" v="1040"/>
          <ac:spMkLst>
            <pc:docMk/>
            <pc:sldMk cId="2106496173" sldId="345"/>
            <ac:spMk id="8" creationId="{3C506383-530F-95EF-D629-420F583D5C19}"/>
          </ac:spMkLst>
        </pc:spChg>
        <pc:spChg chg="add mod">
          <ac:chgData name="Jim Fleming" userId="161791bae1afb603" providerId="LiveId" clId="{E788F247-366A-134E-94F6-EF7ECDA605B6}" dt="2022-07-30T13:57:35.419" v="1714" actId="20577"/>
          <ac:spMkLst>
            <pc:docMk/>
            <pc:sldMk cId="2106496173" sldId="345"/>
            <ac:spMk id="9" creationId="{E44972CE-047D-02C0-F437-7E302653E289}"/>
          </ac:spMkLst>
        </pc:spChg>
        <pc:grpChg chg="add del mod">
          <ac:chgData name="Jim Fleming" userId="161791bae1afb603" providerId="LiveId" clId="{E788F247-366A-134E-94F6-EF7ECDA605B6}" dt="2022-07-29T21:41:06.704" v="1046" actId="478"/>
          <ac:grpSpMkLst>
            <pc:docMk/>
            <pc:sldMk cId="2106496173" sldId="345"/>
            <ac:grpSpMk id="6" creationId="{210FDAEE-B541-3E70-89DF-0DD0CC22B336}"/>
          </ac:grpSpMkLst>
        </pc:grpChg>
        <pc:graphicFrameChg chg="add del mod modGraphic">
          <ac:chgData name="Jim Fleming" userId="161791bae1afb603" providerId="LiveId" clId="{E788F247-366A-134E-94F6-EF7ECDA605B6}" dt="2022-07-29T21:41:04.426" v="1045" actId="478"/>
          <ac:graphicFrameMkLst>
            <pc:docMk/>
            <pc:sldMk cId="2106496173" sldId="345"/>
            <ac:graphicFrameMk id="4" creationId="{D818C693-1003-8406-F1B8-174107F11529}"/>
          </ac:graphicFrameMkLst>
        </pc:graphicFrameChg>
      </pc:sldChg>
      <pc:sldChg chg="new del">
        <pc:chgData name="Jim Fleming" userId="161791bae1afb603" providerId="LiveId" clId="{E788F247-366A-134E-94F6-EF7ECDA605B6}" dt="2022-07-29T21:41:16.094" v="1050" actId="2696"/>
        <pc:sldMkLst>
          <pc:docMk/>
          <pc:sldMk cId="2993589072" sldId="346"/>
        </pc:sldMkLst>
      </pc:sldChg>
      <pc:sldChg chg="add del ord">
        <pc:chgData name="Jim Fleming" userId="161791bae1afb603" providerId="LiveId" clId="{E788F247-366A-134E-94F6-EF7ECDA605B6}" dt="2022-07-29T21:45:11.691" v="1330" actId="2696"/>
        <pc:sldMkLst>
          <pc:docMk/>
          <pc:sldMk cId="1558380582" sldId="347"/>
        </pc:sldMkLst>
      </pc:sldChg>
      <pc:sldChg chg="add del ord">
        <pc:chgData name="Jim Fleming" userId="161791bae1afb603" providerId="LiveId" clId="{E788F247-366A-134E-94F6-EF7ECDA605B6}" dt="2022-07-29T21:45:15.053" v="1331" actId="2696"/>
        <pc:sldMkLst>
          <pc:docMk/>
          <pc:sldMk cId="2930435792" sldId="348"/>
        </pc:sldMkLst>
      </pc:sldChg>
      <pc:sldChg chg="add del">
        <pc:chgData name="Jim Fleming" userId="161791bae1afb603" providerId="LiveId" clId="{E788F247-366A-134E-94F6-EF7ECDA605B6}" dt="2022-07-29T21:45:05.724" v="1327" actId="2696"/>
        <pc:sldMkLst>
          <pc:docMk/>
          <pc:sldMk cId="778471524" sldId="349"/>
        </pc:sldMkLst>
      </pc:sldChg>
      <pc:sldChg chg="add ord">
        <pc:chgData name="Jim Fleming" userId="161791bae1afb603" providerId="LiveId" clId="{E788F247-366A-134E-94F6-EF7ECDA605B6}" dt="2022-07-29T21:45:01.627" v="1325" actId="20578"/>
        <pc:sldMkLst>
          <pc:docMk/>
          <pc:sldMk cId="232880010" sldId="350"/>
        </pc:sldMkLst>
      </pc:sldChg>
      <pc:sldChg chg="add ord">
        <pc:chgData name="Jim Fleming" userId="161791bae1afb603" providerId="LiveId" clId="{E788F247-366A-134E-94F6-EF7ECDA605B6}" dt="2022-07-29T21:45:09.990" v="1329" actId="20578"/>
        <pc:sldMkLst>
          <pc:docMk/>
          <pc:sldMk cId="3141881432" sldId="351"/>
        </pc:sldMkLst>
      </pc:sldChg>
      <pc:sldChg chg="add ord">
        <pc:chgData name="Jim Fleming" userId="161791bae1afb603" providerId="LiveId" clId="{E788F247-366A-134E-94F6-EF7ECDA605B6}" dt="2022-07-29T21:45:19.244" v="1333" actId="20578"/>
        <pc:sldMkLst>
          <pc:docMk/>
          <pc:sldMk cId="1057515346" sldId="352"/>
        </pc:sldMkLst>
      </pc:sldChg>
      <pc:sldChg chg="add del ord">
        <pc:chgData name="Jim Fleming" userId="161791bae1afb603" providerId="LiveId" clId="{E788F247-366A-134E-94F6-EF7ECDA605B6}" dt="2022-07-30T13:58:05.300" v="1716" actId="2696"/>
        <pc:sldMkLst>
          <pc:docMk/>
          <pc:sldMk cId="3973137776" sldId="353"/>
        </pc:sldMkLst>
      </pc:sldChg>
      <pc:sldChg chg="addSp delSp modSp add mod ord">
        <pc:chgData name="Jim Fleming" userId="161791bae1afb603" providerId="LiveId" clId="{E788F247-366A-134E-94F6-EF7ECDA605B6}" dt="2022-07-30T14:00:02.737" v="1930" actId="14100"/>
        <pc:sldMkLst>
          <pc:docMk/>
          <pc:sldMk cId="3980784056" sldId="354"/>
        </pc:sldMkLst>
        <pc:spChg chg="add del mod">
          <ac:chgData name="Jim Fleming" userId="161791bae1afb603" providerId="LiveId" clId="{E788F247-366A-134E-94F6-EF7ECDA605B6}" dt="2022-07-29T21:47:44.376" v="1360" actId="478"/>
          <ac:spMkLst>
            <pc:docMk/>
            <pc:sldMk cId="3980784056" sldId="354"/>
            <ac:spMk id="3" creationId="{6F4BAD50-C46A-2471-8F05-F541955408C7}"/>
          </ac:spMkLst>
        </pc:spChg>
        <pc:spChg chg="add del mod">
          <ac:chgData name="Jim Fleming" userId="161791bae1afb603" providerId="LiveId" clId="{E788F247-366A-134E-94F6-EF7ECDA605B6}" dt="2022-07-29T21:47:45.121" v="1361" actId="478"/>
          <ac:spMkLst>
            <pc:docMk/>
            <pc:sldMk cId="3980784056" sldId="354"/>
            <ac:spMk id="5" creationId="{D18618B9-99CF-00FA-8E56-988FA756647A}"/>
          </ac:spMkLst>
        </pc:spChg>
        <pc:spChg chg="add mod">
          <ac:chgData name="Jim Fleming" userId="161791bae1afb603" providerId="LiveId" clId="{E788F247-366A-134E-94F6-EF7ECDA605B6}" dt="2022-07-29T21:50:08.512" v="1591" actId="1076"/>
          <ac:spMkLst>
            <pc:docMk/>
            <pc:sldMk cId="3980784056" sldId="354"/>
            <ac:spMk id="6" creationId="{D7C5DCB2-FE9C-D43A-BFA6-2251DABF1E0D}"/>
          </ac:spMkLst>
        </pc:spChg>
        <pc:spChg chg="add mod">
          <ac:chgData name="Jim Fleming" userId="161791bae1afb603" providerId="LiveId" clId="{E788F247-366A-134E-94F6-EF7ECDA605B6}" dt="2022-07-30T14:00:02.737" v="1930" actId="14100"/>
          <ac:spMkLst>
            <pc:docMk/>
            <pc:sldMk cId="3980784056" sldId="354"/>
            <ac:spMk id="7" creationId="{47373CE5-F17B-81FD-87B5-1339FAEAC35D}"/>
          </ac:spMkLst>
        </pc:spChg>
        <pc:spChg chg="del mod">
          <ac:chgData name="Jim Fleming" userId="161791bae1afb603" providerId="LiveId" clId="{E788F247-366A-134E-94F6-EF7ECDA605B6}" dt="2022-07-29T21:47:40.869" v="1358" actId="478"/>
          <ac:spMkLst>
            <pc:docMk/>
            <pc:sldMk cId="3980784056" sldId="354"/>
            <ac:spMk id="14" creationId="{5F776F3F-31E1-B7AA-5D11-1AB1A9490BFE}"/>
          </ac:spMkLst>
        </pc:spChg>
        <pc:spChg chg="del mod ord">
          <ac:chgData name="Jim Fleming" userId="161791bae1afb603" providerId="LiveId" clId="{E788F247-366A-134E-94F6-EF7ECDA605B6}" dt="2022-07-29T21:47:42.684" v="1359" actId="478"/>
          <ac:spMkLst>
            <pc:docMk/>
            <pc:sldMk cId="3980784056" sldId="354"/>
            <ac:spMk id="15" creationId="{471D51D5-D023-7649-17ED-5DEAD848493E}"/>
          </ac:spMkLst>
        </pc:spChg>
        <pc:spChg chg="del">
          <ac:chgData name="Jim Fleming" userId="161791bae1afb603" providerId="LiveId" clId="{E788F247-366A-134E-94F6-EF7ECDA605B6}" dt="2022-07-29T21:47:23.680" v="1355" actId="26606"/>
          <ac:spMkLst>
            <pc:docMk/>
            <pc:sldMk cId="3980784056" sldId="354"/>
            <ac:spMk id="6158" creationId="{B0792D4F-247E-46FE-85FC-881DEFA41D94}"/>
          </ac:spMkLst>
        </pc:spChg>
        <pc:spChg chg="add">
          <ac:chgData name="Jim Fleming" userId="161791bae1afb603" providerId="LiveId" clId="{E788F247-366A-134E-94F6-EF7ECDA605B6}" dt="2022-07-29T21:47:23.680" v="1355" actId="26606"/>
          <ac:spMkLst>
            <pc:docMk/>
            <pc:sldMk cId="3980784056" sldId="354"/>
            <ac:spMk id="8199" creationId="{B0792D4F-247E-46FE-85FC-881DEFA41D94}"/>
          </ac:spMkLst>
        </pc:spChg>
        <pc:picChg chg="del">
          <ac:chgData name="Jim Fleming" userId="161791bae1afb603" providerId="LiveId" clId="{E788F247-366A-134E-94F6-EF7ECDA605B6}" dt="2022-07-29T21:47:17.265" v="1353" actId="478"/>
          <ac:picMkLst>
            <pc:docMk/>
            <pc:sldMk cId="3980784056" sldId="354"/>
            <ac:picMk id="6148" creationId="{CED99999-D45D-7932-479E-91D982F1EB87}"/>
          </ac:picMkLst>
        </pc:picChg>
        <pc:picChg chg="add mod">
          <ac:chgData name="Jim Fleming" userId="161791bae1afb603" providerId="LiveId" clId="{E788F247-366A-134E-94F6-EF7ECDA605B6}" dt="2022-07-29T21:47:33.044" v="1356" actId="196"/>
          <ac:picMkLst>
            <pc:docMk/>
            <pc:sldMk cId="3980784056" sldId="354"/>
            <ac:picMk id="8194" creationId="{36E15443-2AAB-81E0-A96B-FD28BAB98F90}"/>
          </ac:picMkLst>
        </pc:picChg>
        <pc:cxnChg chg="del">
          <ac:chgData name="Jim Fleming" userId="161791bae1afb603" providerId="LiveId" clId="{E788F247-366A-134E-94F6-EF7ECDA605B6}" dt="2022-07-29T21:47:23.680" v="1355" actId="26606"/>
          <ac:cxnSpMkLst>
            <pc:docMk/>
            <pc:sldMk cId="3980784056" sldId="354"/>
            <ac:cxnSpMk id="6160" creationId="{7AD0F4D2-80E7-4A78-82EE-BEAEE4945407}"/>
          </ac:cxnSpMkLst>
        </pc:cxnChg>
        <pc:cxnChg chg="add">
          <ac:chgData name="Jim Fleming" userId="161791bae1afb603" providerId="LiveId" clId="{E788F247-366A-134E-94F6-EF7ECDA605B6}" dt="2022-07-29T21:47:23.680" v="1355" actId="26606"/>
          <ac:cxnSpMkLst>
            <pc:docMk/>
            <pc:sldMk cId="3980784056" sldId="354"/>
            <ac:cxnSpMk id="8201" creationId="{7AD0F4D2-80E7-4A78-82EE-BEAEE4945407}"/>
          </ac:cxnSpMkLst>
        </pc:cxnChg>
      </pc:sldChg>
      <pc:sldChg chg="add ord">
        <pc:chgData name="Jim Fleming" userId="161791bae1afb603" providerId="LiveId" clId="{E788F247-366A-134E-94F6-EF7ECDA605B6}" dt="2022-07-29T21:50:28.983" v="1597" actId="20578"/>
        <pc:sldMkLst>
          <pc:docMk/>
          <pc:sldMk cId="2208797292" sldId="355"/>
        </pc:sldMkLst>
      </pc:sldChg>
      <pc:sldChg chg="add">
        <pc:chgData name="Jim Fleming" userId="161791bae1afb603" providerId="LiveId" clId="{E788F247-366A-134E-94F6-EF7ECDA605B6}" dt="2022-07-29T21:51:50.418" v="1598" actId="2890"/>
        <pc:sldMkLst>
          <pc:docMk/>
          <pc:sldMk cId="2159946359" sldId="356"/>
        </pc:sldMkLst>
      </pc:sldChg>
      <pc:sldChg chg="addSp delSp modSp add mod">
        <pc:chgData name="Jim Fleming" userId="161791bae1afb603" providerId="LiveId" clId="{E788F247-366A-134E-94F6-EF7ECDA605B6}" dt="2022-07-30T14:32:53.469" v="2177" actId="207"/>
        <pc:sldMkLst>
          <pc:docMk/>
          <pc:sldMk cId="2946250559" sldId="357"/>
        </pc:sldMkLst>
        <pc:spChg chg="del mod">
          <ac:chgData name="Jim Fleming" userId="161791bae1afb603" providerId="LiveId" clId="{E788F247-366A-134E-94F6-EF7ECDA605B6}" dt="2022-07-29T23:53:09.058" v="1659" actId="478"/>
          <ac:spMkLst>
            <pc:docMk/>
            <pc:sldMk cId="2946250559" sldId="357"/>
            <ac:spMk id="2" creationId="{56E8B136-55D1-C229-815B-0FAB21102D38}"/>
          </ac:spMkLst>
        </pc:spChg>
        <pc:spChg chg="del">
          <ac:chgData name="Jim Fleming" userId="161791bae1afb603" providerId="LiveId" clId="{E788F247-366A-134E-94F6-EF7ECDA605B6}" dt="2022-07-29T21:52:04.206" v="1613" actId="478"/>
          <ac:spMkLst>
            <pc:docMk/>
            <pc:sldMk cId="2946250559" sldId="357"/>
            <ac:spMk id="3" creationId="{D7D72439-284A-008E-61E4-489A6FFD0D14}"/>
          </ac:spMkLst>
        </pc:spChg>
        <pc:spChg chg="add del mod">
          <ac:chgData name="Jim Fleming" userId="161791bae1afb603" providerId="LiveId" clId="{E788F247-366A-134E-94F6-EF7ECDA605B6}" dt="2022-07-29T21:52:06.269" v="1614" actId="478"/>
          <ac:spMkLst>
            <pc:docMk/>
            <pc:sldMk cId="2946250559" sldId="357"/>
            <ac:spMk id="6" creationId="{2EC743FF-D1ED-414D-D6D6-1A5298EC46EB}"/>
          </ac:spMkLst>
        </pc:spChg>
        <pc:spChg chg="add del mod">
          <ac:chgData name="Jim Fleming" userId="161791bae1afb603" providerId="LiveId" clId="{E788F247-366A-134E-94F6-EF7ECDA605B6}" dt="2022-07-29T23:53:10.140" v="1660" actId="478"/>
          <ac:spMkLst>
            <pc:docMk/>
            <pc:sldMk cId="2946250559" sldId="357"/>
            <ac:spMk id="8" creationId="{8FE57C35-549F-726A-EE71-8E2C158F33A2}"/>
          </ac:spMkLst>
        </pc:spChg>
        <pc:spChg chg="add mod">
          <ac:chgData name="Jim Fleming" userId="161791bae1afb603" providerId="LiveId" clId="{E788F247-366A-134E-94F6-EF7ECDA605B6}" dt="2022-07-30T14:32:42.877" v="2173" actId="207"/>
          <ac:spMkLst>
            <pc:docMk/>
            <pc:sldMk cId="2946250559" sldId="357"/>
            <ac:spMk id="9" creationId="{1651B135-741B-8C2B-5B85-24CF166F5A45}"/>
          </ac:spMkLst>
        </pc:spChg>
        <pc:spChg chg="add mod">
          <ac:chgData name="Jim Fleming" userId="161791bae1afb603" providerId="LiveId" clId="{E788F247-366A-134E-94F6-EF7ECDA605B6}" dt="2022-07-30T14:32:48.590" v="2175" actId="207"/>
          <ac:spMkLst>
            <pc:docMk/>
            <pc:sldMk cId="2946250559" sldId="357"/>
            <ac:spMk id="10" creationId="{8AF4CD0F-62E7-4138-E4E4-CC1AF413B731}"/>
          </ac:spMkLst>
        </pc:spChg>
        <pc:spChg chg="add del mod">
          <ac:chgData name="Jim Fleming" userId="161791bae1afb603" providerId="LiveId" clId="{E788F247-366A-134E-94F6-EF7ECDA605B6}" dt="2022-07-30T14:10:27.830" v="2069" actId="478"/>
          <ac:spMkLst>
            <pc:docMk/>
            <pc:sldMk cId="2946250559" sldId="357"/>
            <ac:spMk id="11" creationId="{5229672C-A4A0-4C52-AA91-921A4EDF75A9}"/>
          </ac:spMkLst>
        </pc:spChg>
        <pc:spChg chg="add mod">
          <ac:chgData name="Jim Fleming" userId="161791bae1afb603" providerId="LiveId" clId="{E788F247-366A-134E-94F6-EF7ECDA605B6}" dt="2022-07-30T14:12:04.796" v="2096" actId="1076"/>
          <ac:spMkLst>
            <pc:docMk/>
            <pc:sldMk cId="2946250559" sldId="357"/>
            <ac:spMk id="12" creationId="{BF8789CD-2D7B-63DF-41D6-088EEE165676}"/>
          </ac:spMkLst>
        </pc:spChg>
        <pc:spChg chg="add mod">
          <ac:chgData name="Jim Fleming" userId="161791bae1afb603" providerId="LiveId" clId="{E788F247-366A-134E-94F6-EF7ECDA605B6}" dt="2022-07-30T14:12:04.796" v="2096" actId="1076"/>
          <ac:spMkLst>
            <pc:docMk/>
            <pc:sldMk cId="2946250559" sldId="357"/>
            <ac:spMk id="13" creationId="{41B18EB1-7A99-1889-8CE0-D0AB4DD85974}"/>
          </ac:spMkLst>
        </pc:spChg>
        <pc:spChg chg="add mod">
          <ac:chgData name="Jim Fleming" userId="161791bae1afb603" providerId="LiveId" clId="{E788F247-366A-134E-94F6-EF7ECDA605B6}" dt="2022-07-30T14:12:04.796" v="2096" actId="1076"/>
          <ac:spMkLst>
            <pc:docMk/>
            <pc:sldMk cId="2946250559" sldId="357"/>
            <ac:spMk id="14" creationId="{674EF2F7-9F30-563E-7FA9-269D190A147B}"/>
          </ac:spMkLst>
        </pc:spChg>
        <pc:spChg chg="add mod">
          <ac:chgData name="Jim Fleming" userId="161791bae1afb603" providerId="LiveId" clId="{E788F247-366A-134E-94F6-EF7ECDA605B6}" dt="2022-07-30T14:14:21.502" v="2153" actId="1076"/>
          <ac:spMkLst>
            <pc:docMk/>
            <pc:sldMk cId="2946250559" sldId="357"/>
            <ac:spMk id="15" creationId="{B372F2AA-E26E-19F3-C550-D894E947F9C7}"/>
          </ac:spMkLst>
        </pc:spChg>
        <pc:spChg chg="add mod">
          <ac:chgData name="Jim Fleming" userId="161791bae1afb603" providerId="LiveId" clId="{E788F247-366A-134E-94F6-EF7ECDA605B6}" dt="2022-07-30T14:12:53.348" v="2127" actId="167"/>
          <ac:spMkLst>
            <pc:docMk/>
            <pc:sldMk cId="2946250559" sldId="357"/>
            <ac:spMk id="16" creationId="{33E2AF2C-58F6-18B9-1CDC-3C49994327E3}"/>
          </ac:spMkLst>
        </pc:spChg>
        <pc:spChg chg="add mod">
          <ac:chgData name="Jim Fleming" userId="161791bae1afb603" providerId="LiveId" clId="{E788F247-366A-134E-94F6-EF7ECDA605B6}" dt="2022-07-30T14:12:33.912" v="2114" actId="1076"/>
          <ac:spMkLst>
            <pc:docMk/>
            <pc:sldMk cId="2946250559" sldId="357"/>
            <ac:spMk id="17" creationId="{164136C5-6165-3FB8-A114-5B480FDE1AE2}"/>
          </ac:spMkLst>
        </pc:spChg>
        <pc:spChg chg="add mod">
          <ac:chgData name="Jim Fleming" userId="161791bae1afb603" providerId="LiveId" clId="{E788F247-366A-134E-94F6-EF7ECDA605B6}" dt="2022-07-30T14:13:26.078" v="2143" actId="1076"/>
          <ac:spMkLst>
            <pc:docMk/>
            <pc:sldMk cId="2946250559" sldId="357"/>
            <ac:spMk id="18" creationId="{8C346F71-98DA-8383-3E85-953337437547}"/>
          </ac:spMkLst>
        </pc:spChg>
        <pc:spChg chg="add mod">
          <ac:chgData name="Jim Fleming" userId="161791bae1afb603" providerId="LiveId" clId="{E788F247-366A-134E-94F6-EF7ECDA605B6}" dt="2022-07-30T14:32:53.469" v="2177" actId="207"/>
          <ac:spMkLst>
            <pc:docMk/>
            <pc:sldMk cId="2946250559" sldId="357"/>
            <ac:spMk id="19" creationId="{172901C4-C1A8-F91D-4C9E-2DA2ED2C1310}"/>
          </ac:spMkLst>
        </pc:spChg>
        <pc:grpChg chg="add mod">
          <ac:chgData name="Jim Fleming" userId="161791bae1afb603" providerId="LiveId" clId="{E788F247-366A-134E-94F6-EF7ECDA605B6}" dt="2022-07-30T14:15:08.210" v="2165" actId="1035"/>
          <ac:grpSpMkLst>
            <pc:docMk/>
            <pc:sldMk cId="2946250559" sldId="357"/>
            <ac:grpSpMk id="20" creationId="{FC3F5F40-C9C3-966A-630F-33CEB145D0A0}"/>
          </ac:grpSpMkLst>
        </pc:grpChg>
        <pc:picChg chg="del">
          <ac:chgData name="Jim Fleming" userId="161791bae1afb603" providerId="LiveId" clId="{E788F247-366A-134E-94F6-EF7ECDA605B6}" dt="2022-07-29T23:53:07.301" v="1658" actId="478"/>
          <ac:picMkLst>
            <pc:docMk/>
            <pc:sldMk cId="2946250559" sldId="357"/>
            <ac:picMk id="5" creationId="{3A76972D-22C4-F901-AF69-A66D2D1DD233}"/>
          </ac:picMkLst>
        </pc:picChg>
        <pc:picChg chg="add del mod">
          <ac:chgData name="Jim Fleming" userId="161791bae1afb603" providerId="LiveId" clId="{E788F247-366A-134E-94F6-EF7ECDA605B6}" dt="2022-07-30T14:13:48.828" v="2145" actId="478"/>
          <ac:picMkLst>
            <pc:docMk/>
            <pc:sldMk cId="2946250559" sldId="357"/>
            <ac:picMk id="9218" creationId="{FA88F5A1-5004-4BD7-3C3B-303C6AE7F5C1}"/>
          </ac:picMkLst>
        </pc:picChg>
      </pc:sldChg>
      <pc:sldChg chg="modSp add mod">
        <pc:chgData name="Jim Fleming" userId="161791bae1afb603" providerId="LiveId" clId="{E788F247-366A-134E-94F6-EF7ECDA605B6}" dt="2022-07-30T13:59:51.784" v="1928" actId="14100"/>
        <pc:sldMkLst>
          <pc:docMk/>
          <pc:sldMk cId="816132151" sldId="358"/>
        </pc:sldMkLst>
        <pc:spChg chg="mod">
          <ac:chgData name="Jim Fleming" userId="161791bae1afb603" providerId="LiveId" clId="{E788F247-366A-134E-94F6-EF7ECDA605B6}" dt="2022-07-30T13:59:51.784" v="1928" actId="14100"/>
          <ac:spMkLst>
            <pc:docMk/>
            <pc:sldMk cId="816132151" sldId="358"/>
            <ac:spMk id="7" creationId="{47373CE5-F17B-81FD-87B5-1339FAEAC35D}"/>
          </ac:spMkLst>
        </pc:spChg>
      </pc:sldChg>
    </pc:docChg>
  </pc:docChgLst>
  <pc:docChgLst>
    <pc:chgData name="Jim Fleming" userId="161791bae1afb603" providerId="LiveId" clId="{68AE642C-60CD-3B49-A9DC-CAF63BE5A102}"/>
    <pc:docChg chg="custSel addSld delSld modSld sldOrd">
      <pc:chgData name="Jim Fleming" userId="161791bae1afb603" providerId="LiveId" clId="{68AE642C-60CD-3B49-A9DC-CAF63BE5A102}" dt="2022-08-06T19:57:44.139" v="352" actId="20578"/>
      <pc:docMkLst>
        <pc:docMk/>
      </pc:docMkLst>
      <pc:sldChg chg="del">
        <pc:chgData name="Jim Fleming" userId="161791bae1afb603" providerId="LiveId" clId="{68AE642C-60CD-3B49-A9DC-CAF63BE5A102}" dt="2022-07-31T16:31:11.114" v="0" actId="2696"/>
        <pc:sldMkLst>
          <pc:docMk/>
          <pc:sldMk cId="1195680594" sldId="257"/>
        </pc:sldMkLst>
      </pc:sldChg>
      <pc:sldChg chg="modSp mod">
        <pc:chgData name="Jim Fleming" userId="161791bae1afb603" providerId="LiveId" clId="{68AE642C-60CD-3B49-A9DC-CAF63BE5A102}" dt="2022-08-06T19:37:56.979" v="24" actId="20577"/>
        <pc:sldMkLst>
          <pc:docMk/>
          <pc:sldMk cId="2671222331" sldId="330"/>
        </pc:sldMkLst>
        <pc:spChg chg="mod">
          <ac:chgData name="Jim Fleming" userId="161791bae1afb603" providerId="LiveId" clId="{68AE642C-60CD-3B49-A9DC-CAF63BE5A102}" dt="2022-08-06T19:37:56.979" v="24" actId="20577"/>
          <ac:spMkLst>
            <pc:docMk/>
            <pc:sldMk cId="2671222331" sldId="330"/>
            <ac:spMk id="2" creationId="{56E8B136-55D1-C229-815B-0FAB21102D38}"/>
          </ac:spMkLst>
        </pc:spChg>
      </pc:sldChg>
      <pc:sldChg chg="del">
        <pc:chgData name="Jim Fleming" userId="161791bae1afb603" providerId="LiveId" clId="{68AE642C-60CD-3B49-A9DC-CAF63BE5A102}" dt="2022-07-31T16:31:11.861" v="1" actId="2696"/>
        <pc:sldMkLst>
          <pc:docMk/>
          <pc:sldMk cId="1581352367" sldId="332"/>
        </pc:sldMkLst>
      </pc:sldChg>
      <pc:sldChg chg="del">
        <pc:chgData name="Jim Fleming" userId="161791bae1afb603" providerId="LiveId" clId="{68AE642C-60CD-3B49-A9DC-CAF63BE5A102}" dt="2022-07-31T16:31:12.639" v="2" actId="2696"/>
        <pc:sldMkLst>
          <pc:docMk/>
          <pc:sldMk cId="1578584448" sldId="333"/>
        </pc:sldMkLst>
      </pc:sldChg>
      <pc:sldChg chg="del">
        <pc:chgData name="Jim Fleming" userId="161791bae1afb603" providerId="LiveId" clId="{68AE642C-60CD-3B49-A9DC-CAF63BE5A102}" dt="2022-07-31T16:31:13.503" v="3" actId="2696"/>
        <pc:sldMkLst>
          <pc:docMk/>
          <pc:sldMk cId="2639308004" sldId="334"/>
        </pc:sldMkLst>
      </pc:sldChg>
      <pc:sldChg chg="del">
        <pc:chgData name="Jim Fleming" userId="161791bae1afb603" providerId="LiveId" clId="{68AE642C-60CD-3B49-A9DC-CAF63BE5A102}" dt="2022-07-31T16:32:06.340" v="6" actId="2696"/>
        <pc:sldMkLst>
          <pc:docMk/>
          <pc:sldMk cId="1203773224" sldId="335"/>
        </pc:sldMkLst>
      </pc:sldChg>
      <pc:sldChg chg="add del setBg">
        <pc:chgData name="Jim Fleming" userId="161791bae1afb603" providerId="LiveId" clId="{68AE642C-60CD-3B49-A9DC-CAF63BE5A102}" dt="2022-08-06T19:54:04.931" v="341"/>
        <pc:sldMkLst>
          <pc:docMk/>
          <pc:sldMk cId="3964023673" sldId="336"/>
        </pc:sldMkLst>
      </pc:sldChg>
      <pc:sldChg chg="del">
        <pc:chgData name="Jim Fleming" userId="161791bae1afb603" providerId="LiveId" clId="{68AE642C-60CD-3B49-A9DC-CAF63BE5A102}" dt="2022-07-31T16:32:06.748" v="7" actId="2696"/>
        <pc:sldMkLst>
          <pc:docMk/>
          <pc:sldMk cId="1411030257" sldId="337"/>
        </pc:sldMkLst>
      </pc:sldChg>
      <pc:sldChg chg="del">
        <pc:chgData name="Jim Fleming" userId="161791bae1afb603" providerId="LiveId" clId="{68AE642C-60CD-3B49-A9DC-CAF63BE5A102}" dt="2022-07-31T16:32:05.945" v="5" actId="2696"/>
        <pc:sldMkLst>
          <pc:docMk/>
          <pc:sldMk cId="2490714076" sldId="338"/>
        </pc:sldMkLst>
      </pc:sldChg>
      <pc:sldChg chg="del">
        <pc:chgData name="Jim Fleming" userId="161791bae1afb603" providerId="LiveId" clId="{68AE642C-60CD-3B49-A9DC-CAF63BE5A102}" dt="2022-07-31T16:32:07.235" v="8" actId="2696"/>
        <pc:sldMkLst>
          <pc:docMk/>
          <pc:sldMk cId="1496580575" sldId="339"/>
        </pc:sldMkLst>
      </pc:sldChg>
      <pc:sldChg chg="del">
        <pc:chgData name="Jim Fleming" userId="161791bae1afb603" providerId="LiveId" clId="{68AE642C-60CD-3B49-A9DC-CAF63BE5A102}" dt="2022-07-31T16:32:08.098" v="9" actId="2696"/>
        <pc:sldMkLst>
          <pc:docMk/>
          <pc:sldMk cId="1128299552" sldId="340"/>
        </pc:sldMkLst>
      </pc:sldChg>
      <pc:sldChg chg="del">
        <pc:chgData name="Jim Fleming" userId="161791bae1afb603" providerId="LiveId" clId="{68AE642C-60CD-3B49-A9DC-CAF63BE5A102}" dt="2022-07-31T16:32:09.561" v="11" actId="2696"/>
        <pc:sldMkLst>
          <pc:docMk/>
          <pc:sldMk cId="2140641292" sldId="343"/>
        </pc:sldMkLst>
      </pc:sldChg>
      <pc:sldChg chg="ord">
        <pc:chgData name="Jim Fleming" userId="161791bae1afb603" providerId="LiveId" clId="{68AE642C-60CD-3B49-A9DC-CAF63BE5A102}" dt="2022-08-06T19:57:20.206" v="348" actId="20578"/>
        <pc:sldMkLst>
          <pc:docMk/>
          <pc:sldMk cId="1973120283" sldId="344"/>
        </pc:sldMkLst>
      </pc:sldChg>
      <pc:sldChg chg="ord">
        <pc:chgData name="Jim Fleming" userId="161791bae1afb603" providerId="LiveId" clId="{68AE642C-60CD-3B49-A9DC-CAF63BE5A102}" dt="2022-08-06T19:57:30.836" v="349" actId="20578"/>
        <pc:sldMkLst>
          <pc:docMk/>
          <pc:sldMk cId="2106496173" sldId="345"/>
        </pc:sldMkLst>
      </pc:sldChg>
      <pc:sldChg chg="del">
        <pc:chgData name="Jim Fleming" userId="161791bae1afb603" providerId="LiveId" clId="{68AE642C-60CD-3B49-A9DC-CAF63BE5A102}" dt="2022-07-31T16:32:08.876" v="10" actId="2696"/>
        <pc:sldMkLst>
          <pc:docMk/>
          <pc:sldMk cId="232880010" sldId="350"/>
        </pc:sldMkLst>
      </pc:sldChg>
      <pc:sldChg chg="del">
        <pc:chgData name="Jim Fleming" userId="161791bae1afb603" providerId="LiveId" clId="{68AE642C-60CD-3B49-A9DC-CAF63BE5A102}" dt="2022-07-31T16:32:11.697" v="12" actId="2696"/>
        <pc:sldMkLst>
          <pc:docMk/>
          <pc:sldMk cId="3141881432" sldId="351"/>
        </pc:sldMkLst>
      </pc:sldChg>
      <pc:sldChg chg="modSp mod">
        <pc:chgData name="Jim Fleming" userId="161791bae1afb603" providerId="LiveId" clId="{68AE642C-60CD-3B49-A9DC-CAF63BE5A102}" dt="2022-08-06T19:38:17.805" v="30" actId="20577"/>
        <pc:sldMkLst>
          <pc:docMk/>
          <pc:sldMk cId="1057515346" sldId="352"/>
        </pc:sldMkLst>
        <pc:spChg chg="mod">
          <ac:chgData name="Jim Fleming" userId="161791bae1afb603" providerId="LiveId" clId="{68AE642C-60CD-3B49-A9DC-CAF63BE5A102}" dt="2022-08-06T19:38:17.805" v="30" actId="20577"/>
          <ac:spMkLst>
            <pc:docMk/>
            <pc:sldMk cId="1057515346" sldId="352"/>
            <ac:spMk id="2" creationId="{56E8B136-55D1-C229-815B-0FAB21102D38}"/>
          </ac:spMkLst>
        </pc:spChg>
      </pc:sldChg>
      <pc:sldChg chg="modSp mod">
        <pc:chgData name="Jim Fleming" userId="161791bae1afb603" providerId="LiveId" clId="{68AE642C-60CD-3B49-A9DC-CAF63BE5A102}" dt="2022-08-06T19:38:23.087" v="32" actId="20577"/>
        <pc:sldMkLst>
          <pc:docMk/>
          <pc:sldMk cId="2208797292" sldId="355"/>
        </pc:sldMkLst>
        <pc:spChg chg="mod">
          <ac:chgData name="Jim Fleming" userId="161791bae1afb603" providerId="LiveId" clId="{68AE642C-60CD-3B49-A9DC-CAF63BE5A102}" dt="2022-08-06T19:38:23.087" v="32" actId="20577"/>
          <ac:spMkLst>
            <pc:docMk/>
            <pc:sldMk cId="2208797292" sldId="355"/>
            <ac:spMk id="2" creationId="{56E8B136-55D1-C229-815B-0FAB21102D38}"/>
          </ac:spMkLst>
        </pc:spChg>
      </pc:sldChg>
      <pc:sldChg chg="modSp mod">
        <pc:chgData name="Jim Fleming" userId="161791bae1afb603" providerId="LiveId" clId="{68AE642C-60CD-3B49-A9DC-CAF63BE5A102}" dt="2022-07-31T16:33:10.973" v="22" actId="20577"/>
        <pc:sldMkLst>
          <pc:docMk/>
          <pc:sldMk cId="2159946359" sldId="356"/>
        </pc:sldMkLst>
        <pc:spChg chg="mod">
          <ac:chgData name="Jim Fleming" userId="161791bae1afb603" providerId="LiveId" clId="{68AE642C-60CD-3B49-A9DC-CAF63BE5A102}" dt="2022-07-31T16:33:10.973" v="22" actId="20577"/>
          <ac:spMkLst>
            <pc:docMk/>
            <pc:sldMk cId="2159946359" sldId="356"/>
            <ac:spMk id="2" creationId="{56E8B136-55D1-C229-815B-0FAB21102D38}"/>
          </ac:spMkLst>
        </pc:spChg>
      </pc:sldChg>
      <pc:sldChg chg="addSp delSp modSp add mod ord">
        <pc:chgData name="Jim Fleming" userId="161791bae1afb603" providerId="LiveId" clId="{68AE642C-60CD-3B49-A9DC-CAF63BE5A102}" dt="2022-08-06T19:47:27.363" v="335" actId="1036"/>
        <pc:sldMkLst>
          <pc:docMk/>
          <pc:sldMk cId="3074875806" sldId="359"/>
        </pc:sldMkLst>
        <pc:spChg chg="mod">
          <ac:chgData name="Jim Fleming" userId="161791bae1afb603" providerId="LiveId" clId="{68AE642C-60CD-3B49-A9DC-CAF63BE5A102}" dt="2022-08-06T19:47:27.363" v="335" actId="1036"/>
          <ac:spMkLst>
            <pc:docMk/>
            <pc:sldMk cId="3074875806" sldId="359"/>
            <ac:spMk id="14" creationId="{5F776F3F-31E1-B7AA-5D11-1AB1A9490BFE}"/>
          </ac:spMkLst>
        </pc:spChg>
        <pc:spChg chg="mod">
          <ac:chgData name="Jim Fleming" userId="161791bae1afb603" providerId="LiveId" clId="{68AE642C-60CD-3B49-A9DC-CAF63BE5A102}" dt="2022-08-06T19:47:27.363" v="335" actId="1036"/>
          <ac:spMkLst>
            <pc:docMk/>
            <pc:sldMk cId="3074875806" sldId="359"/>
            <ac:spMk id="15" creationId="{471D51D5-D023-7649-17ED-5DEAD848493E}"/>
          </ac:spMkLst>
        </pc:spChg>
        <pc:picChg chg="add mod">
          <ac:chgData name="Jim Fleming" userId="161791bae1afb603" providerId="LiveId" clId="{68AE642C-60CD-3B49-A9DC-CAF63BE5A102}" dt="2022-08-06T19:44:41.377" v="59" actId="1076"/>
          <ac:picMkLst>
            <pc:docMk/>
            <pc:sldMk cId="3074875806" sldId="359"/>
            <ac:picMk id="1026" creationId="{39004B74-8A6C-1263-0BE7-4F14F626B1D8}"/>
          </ac:picMkLst>
        </pc:picChg>
        <pc:picChg chg="del">
          <ac:chgData name="Jim Fleming" userId="161791bae1afb603" providerId="LiveId" clId="{68AE642C-60CD-3B49-A9DC-CAF63BE5A102}" dt="2022-08-06T19:43:37.841" v="45" actId="478"/>
          <ac:picMkLst>
            <pc:docMk/>
            <pc:sldMk cId="3074875806" sldId="359"/>
            <ac:picMk id="6148" creationId="{CED99999-D45D-7932-479E-91D982F1EB87}"/>
          </ac:picMkLst>
        </pc:picChg>
      </pc:sldChg>
      <pc:sldChg chg="add ord">
        <pc:chgData name="Jim Fleming" userId="161791bae1afb603" providerId="LiveId" clId="{68AE642C-60CD-3B49-A9DC-CAF63BE5A102}" dt="2022-08-06T19:54:11.901" v="343" actId="20578"/>
        <pc:sldMkLst>
          <pc:docMk/>
          <pc:sldMk cId="2140983759" sldId="360"/>
        </pc:sldMkLst>
      </pc:sldChg>
      <pc:sldChg chg="add ord setBg">
        <pc:chgData name="Jim Fleming" userId="161791bae1afb603" providerId="LiveId" clId="{68AE642C-60CD-3B49-A9DC-CAF63BE5A102}" dt="2022-08-06T19:57:16.026" v="346" actId="20578"/>
        <pc:sldMkLst>
          <pc:docMk/>
          <pc:sldMk cId="3072840993" sldId="361"/>
        </pc:sldMkLst>
      </pc:sldChg>
      <pc:sldChg chg="add ord">
        <pc:chgData name="Jim Fleming" userId="161791bae1afb603" providerId="LiveId" clId="{68AE642C-60CD-3B49-A9DC-CAF63BE5A102}" dt="2022-08-06T19:57:42.174" v="351" actId="20578"/>
        <pc:sldMkLst>
          <pc:docMk/>
          <pc:sldMk cId="2409255462" sldId="362"/>
        </pc:sldMkLst>
      </pc:sldChg>
      <pc:sldChg chg="add ord">
        <pc:chgData name="Jim Fleming" userId="161791bae1afb603" providerId="LiveId" clId="{68AE642C-60CD-3B49-A9DC-CAF63BE5A102}" dt="2022-08-06T19:57:40.405" v="350" actId="20578"/>
        <pc:sldMkLst>
          <pc:docMk/>
          <pc:sldMk cId="960993015" sldId="363"/>
        </pc:sldMkLst>
      </pc:sldChg>
      <pc:sldChg chg="add ord">
        <pc:chgData name="Jim Fleming" userId="161791bae1afb603" providerId="LiveId" clId="{68AE642C-60CD-3B49-A9DC-CAF63BE5A102}" dt="2022-08-06T19:57:44.139" v="352" actId="20578"/>
        <pc:sldMkLst>
          <pc:docMk/>
          <pc:sldMk cId="2045590122" sldId="3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31742-FE4A-DF21-181E-491D220DA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4C0981-8082-CA49-DEA3-807299CAD1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94BF2-34CD-FA0C-16CE-14759045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8/20/22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C293A-A48F-9F14-FEBE-894F645B3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B0F79-C7E7-0AE2-1B69-287434A7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4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82D2B-C171-0305-E536-913C6D5D8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0C185-8E74-8563-CB07-990521674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BC73F-5519-1200-3175-D0C349884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8/20/22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D47A3-388D-8B5B-F989-645015819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1AFC2-81D2-A57E-D4D9-58367CADB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8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92958A-E03D-FD09-8E0B-12B58D19A9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9A3111-93B9-1A6C-C915-D972FF7EC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A8FF8-D193-7C3B-98DC-FCEE865A8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8/20/22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3F39D-2670-E145-3447-C13DE766E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CBFD1-CF94-328B-8AC8-3C68AD318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6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DEE3F-81F1-36D6-05ED-4C1AD08D0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96BE0-67A8-9042-77E0-E2B54C650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C8BA6-57C3-3BE6-E71F-0F07CCD4B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8/20/22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4DDE9-318F-1D3B-F770-2AEBABCBE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B864F-99DE-CE95-6C42-8A57C508C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1EED6-5F0A-5E80-D460-A31022D11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53A887-E069-0407-20CC-E53AAA209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2482A-C774-9475-B1C9-04A46E804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8/20/22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3F4AC-8D86-735E-BDAF-77A4590CB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84EE0-069E-DC5B-33CA-42CFFA7F7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7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169B6-7C2B-F01C-896E-9FE72AA56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8EED1-C2A6-97B5-F89D-AA3C58761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792AAC-F8C0-881B-AAD3-3B66422AC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1AF9B-3CB9-E2C2-7AC5-2885B0BDA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8/20/22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32DC8-E4BC-46A7-E177-A7B0B464E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65A80-BBAB-F60E-A8E3-2C74100BB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5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B5DF0-1D20-E5FF-B508-2B30A9696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F7AED-1FB4-360A-048E-D8188425D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8D26BD-8098-D414-60D2-6D2D0A885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BB491D-D107-CD8E-D881-81F3EC7225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682D96-E7B3-45AA-035D-9F9D4D1DCA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40F1F-0046-2CE3-FD5B-E207A1D3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8/20/22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831B9A-2D95-11DF-A549-82B505F5F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036022-58DE-021E-C010-B18428565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3E17-F2F3-CFCA-C77F-2C4DAE8C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95AF-9808-D98E-B9A7-034589978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8/20/22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61AABD-D582-1A33-DFD7-5B6CF7F79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014ADF-4F77-82D2-3D86-2146A4972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4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A9D0E6-B5F0-94E1-C5ED-E9333D48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8/20/22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3488CE-BB5B-FE52-D607-1B71F68F8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057F63-024A-729F-DF89-A7045A6E1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1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7CB3A-0BC4-C0C1-3E64-2FFDC402C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F690B-6DEF-744D-FB27-022ED602C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E58906-4367-208A-AB83-D2DEC4E09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532B7-438D-77F4-BB53-06683A84E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8/20/22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21433-BF79-27F1-59C6-6B83268F8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42583B-7CD4-0347-3A50-A9B8B26B8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3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D06DB-FBC6-031B-15D6-04822DC44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DE1BBC-589A-DCF0-7B98-E5309B836B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31858-DF39-6E5F-E36F-46F0A8171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D7D5AD-6CCA-0C7F-DDFD-1C358C174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8/20/22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AF4EB-819A-5734-1879-3FD5F64AA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334B37-71DC-752F-2EDD-789CC0B68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7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5F399B-FE2D-3620-7923-7C005DF9A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3A4965-760A-5C01-6DB0-3822BC86F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15F56-A705-EB58-815D-C213F4C9F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C33E9-E4FE-F046-A28D-7F18E57B41B7}" type="datetimeFigureOut">
              <a:rPr lang="en-US" smtClean="0"/>
              <a:t>8/20/22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DB01E-EF8F-942F-2955-EDE8D37AAC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6D455-0AC1-1853-CA0A-E2435C25A3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90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60F7FF2C-727C-1F82-45C3-2151B2A44E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wooden table&#10;&#10;Description automatically generated">
            <a:extLst>
              <a:ext uri="{FF2B5EF4-FFF2-40B4-BE49-F238E27FC236}">
                <a16:creationId xmlns:a16="http://schemas.microsoft.com/office/drawing/2014/main" id="{DCDD18F8-B760-D14E-9D55-75A286130C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l="2180" r="8932"/>
          <a:stretch/>
        </p:blipFill>
        <p:spPr>
          <a:xfrm>
            <a:off x="0" y="10"/>
            <a:ext cx="12192000" cy="685799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D0E5CF6-B0E8-B94B-95C6-F2BC98C76106}"/>
              </a:ext>
            </a:extLst>
          </p:cNvPr>
          <p:cNvSpPr txBox="1">
            <a:spLocks/>
          </p:cNvSpPr>
          <p:nvPr/>
        </p:nvSpPr>
        <p:spPr>
          <a:xfrm>
            <a:off x="541288" y="1065862"/>
            <a:ext cx="5554711" cy="4726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b="1" i="0" kern="1200" cap="all" spc="800" baseline="0">
                <a:solidFill>
                  <a:schemeClr val="bg1"/>
                </a:solidFill>
                <a:latin typeface="+mn-lt"/>
                <a:ea typeface="+mj-ea"/>
                <a:cs typeface="Gill Sans Light" panose="020B0302020104020203" pitchFamily="34" charset="-79"/>
              </a:defRPr>
            </a:lvl1pPr>
          </a:lstStyle>
          <a:p>
            <a:pPr algn="r">
              <a:spcAft>
                <a:spcPts val="600"/>
              </a:spcAft>
            </a:pPr>
            <a:r>
              <a:rPr lang="en-US" sz="4800" cap="none" spc="0" dirty="0">
                <a:solidFill>
                  <a:srgbClr val="FFFFFF"/>
                </a:solidFill>
                <a:latin typeface="Lato" panose="020F0502020204030203" pitchFamily="34" charset="77"/>
                <a:cs typeface="+mj-cs"/>
              </a:rPr>
              <a:t>Welcome to</a:t>
            </a:r>
          </a:p>
          <a:p>
            <a:pPr algn="r">
              <a:spcAft>
                <a:spcPts val="600"/>
              </a:spcAft>
            </a:pPr>
            <a:r>
              <a:rPr lang="en-US" sz="4800" cap="none" spc="0" dirty="0">
                <a:solidFill>
                  <a:srgbClr val="FFFFFF"/>
                </a:solidFill>
                <a:latin typeface="Lato" panose="020F0502020204030203" pitchFamily="34" charset="77"/>
                <a:cs typeface="+mj-cs"/>
              </a:rPr>
              <a:t>Our Sunday School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6C94E09-B421-0741-83AD-DD307BFA532E}"/>
              </a:ext>
            </a:extLst>
          </p:cNvPr>
          <p:cNvSpPr txBox="1">
            <a:spLocks/>
          </p:cNvSpPr>
          <p:nvPr/>
        </p:nvSpPr>
        <p:spPr>
          <a:xfrm>
            <a:off x="6726621" y="1065862"/>
            <a:ext cx="4924090" cy="4726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b="1" i="0" kern="1200" cap="all" spc="800" baseline="0">
                <a:solidFill>
                  <a:schemeClr val="bg1"/>
                </a:solidFill>
                <a:latin typeface="+mn-lt"/>
                <a:ea typeface="+mj-ea"/>
                <a:cs typeface="Gill Sans Light" panose="020B0302020104020203" pitchFamily="34" charset="-79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4000" b="0" cap="none" spc="0" dirty="0">
                <a:solidFill>
                  <a:srgbClr val="FFFFFF"/>
                </a:solidFill>
                <a:latin typeface="Lato" panose="020F0502020204030203" pitchFamily="34" charset="77"/>
                <a:ea typeface="+mn-ea"/>
                <a:cs typeface="+mn-cs"/>
              </a:rPr>
              <a:t>We’ll start at 9:07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C497FE-C1DB-C493-ABBC-80110EAED1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8610" y="2286000"/>
            <a:ext cx="25400" cy="22987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E58DA0E-75A3-B2A7-2042-4E5064C73441}"/>
              </a:ext>
            </a:extLst>
          </p:cNvPr>
          <p:cNvSpPr txBox="1">
            <a:spLocks/>
          </p:cNvSpPr>
          <p:nvPr/>
        </p:nvSpPr>
        <p:spPr>
          <a:xfrm>
            <a:off x="541289" y="5462123"/>
            <a:ext cx="11109421" cy="1021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b="1" i="0" kern="1200" cap="all" spc="800" baseline="0">
                <a:solidFill>
                  <a:schemeClr val="bg1"/>
                </a:solidFill>
                <a:latin typeface="+mn-lt"/>
                <a:ea typeface="+mj-ea"/>
                <a:cs typeface="Gill Sans Light" panose="020B0302020104020203" pitchFamily="34" charset="-79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400" b="0" cap="none" spc="0" dirty="0">
                <a:solidFill>
                  <a:srgbClr val="FFFFFF"/>
                </a:solidFill>
                <a:latin typeface="Lato" panose="020F0502020204030203" pitchFamily="34" charset="77"/>
                <a:ea typeface="+mn-ea"/>
                <a:cs typeface="+mn-cs"/>
              </a:rPr>
              <a:t>visit OurSundaySchool.com for more about our class</a:t>
            </a:r>
          </a:p>
        </p:txBody>
      </p:sp>
    </p:spTree>
    <p:extLst>
      <p:ext uri="{BB962C8B-B14F-4D97-AF65-F5344CB8AC3E}">
        <p14:creationId xmlns:p14="http://schemas.microsoft.com/office/powerpoint/2010/main" val="2585106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Philippians 1:3-4a</a:t>
            </a:r>
            <a:endParaRPr lang="en-US" sz="4000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1" y="681228"/>
            <a:ext cx="10157555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Today’s class (pages 24-28)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222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11113" indent="0">
              <a:buNone/>
            </a:pPr>
            <a:r>
              <a:rPr lang="en-US" sz="4000" dirty="0">
                <a:solidFill>
                  <a:schemeClr val="bg1"/>
                </a:solidFill>
                <a:latin typeface="Avenir Next" panose="020B0503020202020204" pitchFamily="34" charset="0"/>
              </a:rPr>
              <a:t>I give thanks to my God for every remembrance of you, always praying with joy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1" y="681228"/>
            <a:ext cx="10157555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Philippians 1:3-4a (CSB)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023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Philippians 1:3-4a</a:t>
            </a:r>
            <a:endParaRPr lang="en-US" sz="4000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1" y="681228"/>
            <a:ext cx="10157555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Today’s class (pages 24-28)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307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99" name="Rectangle 8198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8194" name="Picture 2" descr="Sunday Services – OCF Church">
            <a:extLst>
              <a:ext uri="{FF2B5EF4-FFF2-40B4-BE49-F238E27FC236}">
                <a16:creationId xmlns:a16="http://schemas.microsoft.com/office/drawing/2014/main" id="{36E15443-2AAB-81E0-A96B-FD28BAB98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470018" y="920809"/>
            <a:ext cx="5025525" cy="502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201" name="Straight Connector 8200">
            <a:extLst>
              <a:ext uri="{FF2B5EF4-FFF2-40B4-BE49-F238E27FC236}">
                <a16:creationId xmlns:a16="http://schemas.microsoft.com/office/drawing/2014/main" id="{7AD0F4D2-80E7-4A78-82EE-BEAEE49454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D7C5DCB2-FE9C-D43A-BFA6-2251DABF1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4278" y="1602058"/>
            <a:ext cx="4887685" cy="651115"/>
          </a:xfrm>
        </p:spPr>
        <p:txBody>
          <a:bodyPr anchor="t">
            <a:noAutofit/>
          </a:bodyPr>
          <a:lstStyle/>
          <a:p>
            <a:r>
              <a:rPr lang="en-US" sz="4000" b="1" dirty="0">
                <a:latin typeface="Avenir Next" panose="020B0503020202020204" pitchFamily="34" charset="0"/>
              </a:rPr>
              <a:t>Dr. Joe </a:t>
            </a:r>
            <a:r>
              <a:rPr lang="en-US" sz="4000" b="1" dirty="0" err="1">
                <a:latin typeface="Avenir Next" panose="020B0503020202020204" pitchFamily="34" charset="0"/>
              </a:rPr>
              <a:t>Hellerman</a:t>
            </a:r>
            <a:endParaRPr lang="en-US" sz="4000" b="1" dirty="0">
              <a:latin typeface="Avenir Next" panose="020B0503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7373CE5-F17B-81FD-87B5-1339FAEAC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4278" y="2603350"/>
            <a:ext cx="4887685" cy="3578915"/>
          </a:xfrm>
        </p:spPr>
        <p:txBody>
          <a:bodyPr anchor="t">
            <a:noAutofit/>
          </a:bodyPr>
          <a:lstStyle/>
          <a:p>
            <a:pPr marL="11113" indent="0">
              <a:buNone/>
            </a:pPr>
            <a:r>
              <a:rPr lang="en-US" sz="3600" dirty="0">
                <a:latin typeface="Avenir Next" panose="020B0503020202020204" pitchFamily="34" charset="0"/>
              </a:rPr>
              <a:t>Authors often thanked a deity in ancient letters, and Paul may be adapting a common formula.</a:t>
            </a:r>
          </a:p>
        </p:txBody>
      </p:sp>
    </p:spTree>
    <p:extLst>
      <p:ext uri="{BB962C8B-B14F-4D97-AF65-F5344CB8AC3E}">
        <p14:creationId xmlns:p14="http://schemas.microsoft.com/office/powerpoint/2010/main" val="39807840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Philippians 1:3-4a</a:t>
            </a:r>
            <a:endParaRPr lang="en-US" sz="4000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1" y="681228"/>
            <a:ext cx="10157555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Today’s class (pages 24-28)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127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8" name="Rectangle 6157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cxnSp>
        <p:nvCxnSpPr>
          <p:cNvPr id="6160" name="Straight Connector 6159">
            <a:extLst>
              <a:ext uri="{FF2B5EF4-FFF2-40B4-BE49-F238E27FC236}">
                <a16:creationId xmlns:a16="http://schemas.microsoft.com/office/drawing/2014/main" id="{7AD0F4D2-80E7-4A78-82EE-BEAEE49454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>
            <a:extLst>
              <a:ext uri="{FF2B5EF4-FFF2-40B4-BE49-F238E27FC236}">
                <a16:creationId xmlns:a16="http://schemas.microsoft.com/office/drawing/2014/main" id="{5F776F3F-31E1-B7AA-5D11-1AB1A9490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2880" y="1834815"/>
            <a:ext cx="5365045" cy="651115"/>
          </a:xfrm>
        </p:spPr>
        <p:txBody>
          <a:bodyPr anchor="t">
            <a:noAutofit/>
          </a:bodyPr>
          <a:lstStyle/>
          <a:p>
            <a:r>
              <a:rPr lang="en-US" sz="4000" b="1" dirty="0">
                <a:latin typeface="Avenir Next" panose="020B0503020202020204" pitchFamily="34" charset="0"/>
              </a:rPr>
              <a:t>Dr. G. Walter Hansen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471D51D5-D023-7649-17ED-5DEAD8484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1182" y="2738316"/>
            <a:ext cx="5262589" cy="2508726"/>
          </a:xfrm>
        </p:spPr>
        <p:txBody>
          <a:bodyPr anchor="t">
            <a:noAutofit/>
          </a:bodyPr>
          <a:lstStyle/>
          <a:p>
            <a:pPr marL="11113" indent="0">
              <a:buNone/>
            </a:pPr>
            <a:r>
              <a:rPr lang="en-US" sz="3600" dirty="0">
                <a:latin typeface="Avenir Next" panose="020B0503020202020204" pitchFamily="34" charset="0"/>
              </a:rPr>
              <a:t>Paul lets his readers listen in on his prayers of thanksgiving and intercession for them.</a:t>
            </a:r>
          </a:p>
        </p:txBody>
      </p:sp>
      <p:pic>
        <p:nvPicPr>
          <p:cNvPr id="1028" name="Picture 4" descr="G. Walter Hansen - InterVarsity Press">
            <a:extLst>
              <a:ext uri="{FF2B5EF4-FFF2-40B4-BE49-F238E27FC236}">
                <a16:creationId xmlns:a16="http://schemas.microsoft.com/office/drawing/2014/main" id="{36C95E10-E535-F743-9782-82679BEA13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823" y="708659"/>
            <a:ext cx="3424354" cy="544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8758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Philippians 1:3-4a</a:t>
            </a:r>
            <a:endParaRPr lang="en-US" sz="4000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1" y="681228"/>
            <a:ext cx="10157555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Today’s class (pages 24-28)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458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Write down your prayer requests (on the Weekly Update or in the comments)</a:t>
            </a:r>
          </a:p>
          <a:p>
            <a:pPr marL="582613" indent="-571500"/>
            <a:endParaRPr lang="en-US" sz="1600" dirty="0">
              <a:solidFill>
                <a:schemeClr val="bg1"/>
              </a:solidFill>
              <a:latin typeface="Avenir Next" panose="020B0503020202020204" pitchFamily="34" charset="0"/>
            </a:endParaRPr>
          </a:p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Lean in, engage, and pray for someone not with you</a:t>
            </a:r>
          </a:p>
          <a:p>
            <a:pPr marL="582613" indent="-571500"/>
            <a:endParaRPr lang="en-US" sz="1600" dirty="0">
              <a:solidFill>
                <a:schemeClr val="bg1"/>
              </a:solidFill>
              <a:latin typeface="Avenir Next" panose="020B0503020202020204" pitchFamily="34" charset="0"/>
            </a:endParaRPr>
          </a:p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Go worship</a:t>
            </a:r>
          </a:p>
          <a:p>
            <a:pPr marL="11113" indent="0">
              <a:buNone/>
            </a:pPr>
            <a:endParaRPr lang="en-US" sz="4400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2" y="681228"/>
            <a:ext cx="5154168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Prayer Time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178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2394</TotalTime>
  <Words>146</Words>
  <Application>Microsoft Macintosh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Avenir Next</vt:lpstr>
      <vt:lpstr>Calibri</vt:lpstr>
      <vt:lpstr>Calibri Light</vt:lpstr>
      <vt:lpstr>Lato</vt:lpstr>
      <vt:lpstr>Tw Cen MT</vt:lpstr>
      <vt:lpstr>Office Theme</vt:lpstr>
      <vt:lpstr>PowerPoint Presentation</vt:lpstr>
      <vt:lpstr>Today’s class (pages 24-28)</vt:lpstr>
      <vt:lpstr>Philippians 1:3-4a (CSB)</vt:lpstr>
      <vt:lpstr>Today’s class (pages 24-28)</vt:lpstr>
      <vt:lpstr>Dr. Joe Hellerman</vt:lpstr>
      <vt:lpstr>Today’s class (pages 24-28)</vt:lpstr>
      <vt:lpstr>Dr. G. Walter Hansen</vt:lpstr>
      <vt:lpstr>Today’s class (pages 24-28)</vt:lpstr>
      <vt:lpstr>Prayer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Fleming</dc:creator>
  <cp:lastModifiedBy>Jim Fleming</cp:lastModifiedBy>
  <cp:revision>1</cp:revision>
  <cp:lastPrinted>2022-07-30T14:36:29Z</cp:lastPrinted>
  <dcterms:created xsi:type="dcterms:W3CDTF">2022-07-16T19:21:48Z</dcterms:created>
  <dcterms:modified xsi:type="dcterms:W3CDTF">2022-08-20T13:54:40Z</dcterms:modified>
</cp:coreProperties>
</file>